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handoutMasterIdLst>
    <p:handoutMasterId r:id="rId15"/>
  </p:handoutMasterIdLst>
  <p:sldIdLst>
    <p:sldId id="505" r:id="rId4"/>
    <p:sldId id="403" r:id="rId5"/>
    <p:sldId id="876" r:id="rId6"/>
    <p:sldId id="872" r:id="rId7"/>
    <p:sldId id="877" r:id="rId8"/>
    <p:sldId id="873" r:id="rId9"/>
    <p:sldId id="874" r:id="rId10"/>
    <p:sldId id="875" r:id="rId11"/>
    <p:sldId id="878" r:id="rId12"/>
    <p:sldId id="378" r:id="rId13"/>
  </p:sldIdLst>
  <p:sldSz cx="12192000" cy="6858000"/>
  <p:notesSz cx="6797675" cy="9928225"/>
  <p:defaultTextStyle>
    <a:defPPr>
      <a:defRPr lang="sv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MS PGothic" panose="020B060007020508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D6FF"/>
    <a:srgbClr val="E7F9FF"/>
    <a:srgbClr val="B9EDFF"/>
    <a:srgbClr val="FEB0C6"/>
    <a:srgbClr val="CEEAB0"/>
    <a:srgbClr val="D4CBDF"/>
    <a:srgbClr val="FEF4FD"/>
    <a:srgbClr val="F9D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06AA12-C079-0848-961B-5523B6E517B8}" v="53" dt="2018-10-12T08:47:38.1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7" autoAdjust="0"/>
    <p:restoredTop sz="89063" autoAdjust="0"/>
  </p:normalViewPr>
  <p:slideViewPr>
    <p:cSldViewPr snapToGrid="0">
      <p:cViewPr varScale="1">
        <p:scale>
          <a:sx n="106" d="100"/>
          <a:sy n="106" d="100"/>
        </p:scale>
        <p:origin x="19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a Haataja" userId="9f0d74c7-367b-4246-8cff-4a99c7e303f4" providerId="ADAL" clId="{8384B6DF-9018-DB4B-8CE0-35819E909CA2}"/>
    <pc:docChg chg="undo custSel addSld delSld modSld sldOrd">
      <pc:chgData name="Mira Haataja" userId="9f0d74c7-367b-4246-8cff-4a99c7e303f4" providerId="ADAL" clId="{8384B6DF-9018-DB4B-8CE0-35819E909CA2}" dt="2018-10-12T08:48:44.260" v="2016" actId="12"/>
      <pc:docMkLst>
        <pc:docMk/>
      </pc:docMkLst>
      <pc:sldChg chg="modSp">
        <pc:chgData name="Mira Haataja" userId="9f0d74c7-367b-4246-8cff-4a99c7e303f4" providerId="ADAL" clId="{8384B6DF-9018-DB4B-8CE0-35819E909CA2}" dt="2018-10-12T08:46:30.071" v="1997" actId="14100"/>
        <pc:sldMkLst>
          <pc:docMk/>
          <pc:sldMk cId="0" sldId="378"/>
        </pc:sldMkLst>
        <pc:spChg chg="mod">
          <ac:chgData name="Mira Haataja" userId="9f0d74c7-367b-4246-8cff-4a99c7e303f4" providerId="ADAL" clId="{8384B6DF-9018-DB4B-8CE0-35819E909CA2}" dt="2018-10-12T08:46:18.532" v="1992" actId="20577"/>
          <ac:spMkLst>
            <pc:docMk/>
            <pc:sldMk cId="0" sldId="378"/>
            <ac:spMk id="137218" creationId="{5EF85F36-E268-43D9-A5BD-24DAE611F49B}"/>
          </ac:spMkLst>
        </pc:spChg>
        <pc:spChg chg="mod">
          <ac:chgData name="Mira Haataja" userId="9f0d74c7-367b-4246-8cff-4a99c7e303f4" providerId="ADAL" clId="{8384B6DF-9018-DB4B-8CE0-35819E909CA2}" dt="2018-10-12T08:46:30.071" v="1997" actId="14100"/>
          <ac:spMkLst>
            <pc:docMk/>
            <pc:sldMk cId="0" sldId="378"/>
            <ac:spMk id="137219" creationId="{803367E7-7FD9-4B2E-8426-36D312998F2C}"/>
          </ac:spMkLst>
        </pc:spChg>
      </pc:sldChg>
      <pc:sldChg chg="addSp delSp modSp">
        <pc:chgData name="Mira Haataja" userId="9f0d74c7-367b-4246-8cff-4a99c7e303f4" providerId="ADAL" clId="{8384B6DF-9018-DB4B-8CE0-35819E909CA2}" dt="2018-10-12T08:48:44.260" v="2016" actId="12"/>
        <pc:sldMkLst>
          <pc:docMk/>
          <pc:sldMk cId="4012678335" sldId="403"/>
        </pc:sldMkLst>
        <pc:spChg chg="mod">
          <ac:chgData name="Mira Haataja" userId="9f0d74c7-367b-4246-8cff-4a99c7e303f4" providerId="ADAL" clId="{8384B6DF-9018-DB4B-8CE0-35819E909CA2}" dt="2018-10-12T08:48:44.260" v="2016" actId="12"/>
          <ac:spMkLst>
            <pc:docMk/>
            <pc:sldMk cId="4012678335" sldId="403"/>
            <ac:spMk id="403" creationId="{00000000-0000-0000-0000-000000000000}"/>
          </ac:spMkLst>
        </pc:spChg>
        <pc:picChg chg="add del mod">
          <ac:chgData name="Mira Haataja" userId="9f0d74c7-367b-4246-8cff-4a99c7e303f4" providerId="ADAL" clId="{8384B6DF-9018-DB4B-8CE0-35819E909CA2}" dt="2018-10-12T08:20:18.484" v="859" actId="478"/>
          <ac:picMkLst>
            <pc:docMk/>
            <pc:sldMk cId="4012678335" sldId="403"/>
            <ac:picMk id="7" creationId="{03EB8659-8DC3-3E4A-B692-448C051887D1}"/>
          </ac:picMkLst>
        </pc:picChg>
        <pc:picChg chg="mod">
          <ac:chgData name="Mira Haataja" userId="9f0d74c7-367b-4246-8cff-4a99c7e303f4" providerId="ADAL" clId="{8384B6DF-9018-DB4B-8CE0-35819E909CA2}" dt="2018-10-12T08:20:22.009" v="860" actId="1076"/>
          <ac:picMkLst>
            <pc:docMk/>
            <pc:sldMk cId="4012678335" sldId="403"/>
            <ac:picMk id="398" creationId="{00000000-0000-0000-0000-000000000000}"/>
          </ac:picMkLst>
        </pc:picChg>
        <pc:picChg chg="del">
          <ac:chgData name="Mira Haataja" userId="9f0d74c7-367b-4246-8cff-4a99c7e303f4" providerId="ADAL" clId="{8384B6DF-9018-DB4B-8CE0-35819E909CA2}" dt="2018-10-12T08:19:59.771" v="853" actId="478"/>
          <ac:picMkLst>
            <pc:docMk/>
            <pc:sldMk cId="4012678335" sldId="403"/>
            <ac:picMk id="399" creationId="{00000000-0000-0000-0000-000000000000}"/>
          </ac:picMkLst>
        </pc:picChg>
        <pc:picChg chg="mod">
          <ac:chgData name="Mira Haataja" userId="9f0d74c7-367b-4246-8cff-4a99c7e303f4" providerId="ADAL" clId="{8384B6DF-9018-DB4B-8CE0-35819E909CA2}" dt="2018-10-12T08:20:08.444" v="856" actId="14100"/>
          <ac:picMkLst>
            <pc:docMk/>
            <pc:sldMk cId="4012678335" sldId="403"/>
            <ac:picMk id="400" creationId="{00000000-0000-0000-0000-000000000000}"/>
          </ac:picMkLst>
        </pc:picChg>
      </pc:sldChg>
      <pc:sldChg chg="del">
        <pc:chgData name="Mira Haataja" userId="9f0d74c7-367b-4246-8cff-4a99c7e303f4" providerId="ADAL" clId="{8384B6DF-9018-DB4B-8CE0-35819E909CA2}" dt="2018-10-12T08:10:27.840" v="415" actId="2696"/>
        <pc:sldMkLst>
          <pc:docMk/>
          <pc:sldMk cId="2697709569" sldId="407"/>
        </pc:sldMkLst>
      </pc:sldChg>
      <pc:sldChg chg="del">
        <pc:chgData name="Mira Haataja" userId="9f0d74c7-367b-4246-8cff-4a99c7e303f4" providerId="ADAL" clId="{8384B6DF-9018-DB4B-8CE0-35819E909CA2}" dt="2018-10-12T08:10:32.622" v="418" actId="2696"/>
        <pc:sldMkLst>
          <pc:docMk/>
          <pc:sldMk cId="0" sldId="500"/>
        </pc:sldMkLst>
      </pc:sldChg>
      <pc:sldChg chg="del">
        <pc:chgData name="Mira Haataja" userId="9f0d74c7-367b-4246-8cff-4a99c7e303f4" providerId="ADAL" clId="{8384B6DF-9018-DB4B-8CE0-35819E909CA2}" dt="2018-10-12T08:10:31.245" v="417" actId="2696"/>
        <pc:sldMkLst>
          <pc:docMk/>
          <pc:sldMk cId="0" sldId="504"/>
        </pc:sldMkLst>
      </pc:sldChg>
      <pc:sldChg chg="modSp">
        <pc:chgData name="Mira Haataja" userId="9f0d74c7-367b-4246-8cff-4a99c7e303f4" providerId="ADAL" clId="{8384B6DF-9018-DB4B-8CE0-35819E909CA2}" dt="2018-10-12T08:03:22.709" v="234" actId="20577"/>
        <pc:sldMkLst>
          <pc:docMk/>
          <pc:sldMk cId="0" sldId="505"/>
        </pc:sldMkLst>
        <pc:spChg chg="mod">
          <ac:chgData name="Mira Haataja" userId="9f0d74c7-367b-4246-8cff-4a99c7e303f4" providerId="ADAL" clId="{8384B6DF-9018-DB4B-8CE0-35819E909CA2}" dt="2018-10-12T08:03:22.709" v="234" actId="20577"/>
          <ac:spMkLst>
            <pc:docMk/>
            <pc:sldMk cId="0" sldId="505"/>
            <ac:spMk id="5129" creationId="{C6F0EE81-ECE0-4350-9EB4-1F215307B5E9}"/>
          </ac:spMkLst>
        </pc:spChg>
      </pc:sldChg>
      <pc:sldChg chg="del">
        <pc:chgData name="Mira Haataja" userId="9f0d74c7-367b-4246-8cff-4a99c7e303f4" providerId="ADAL" clId="{8384B6DF-9018-DB4B-8CE0-35819E909CA2}" dt="2018-10-12T08:17:31.328" v="684" actId="2696"/>
        <pc:sldMkLst>
          <pc:docMk/>
          <pc:sldMk cId="0" sldId="511"/>
        </pc:sldMkLst>
      </pc:sldChg>
      <pc:sldChg chg="del">
        <pc:chgData name="Mira Haataja" userId="9f0d74c7-367b-4246-8cff-4a99c7e303f4" providerId="ADAL" clId="{8384B6DF-9018-DB4B-8CE0-35819E909CA2}" dt="2018-10-12T08:17:32.186" v="685" actId="2696"/>
        <pc:sldMkLst>
          <pc:docMk/>
          <pc:sldMk cId="0" sldId="516"/>
        </pc:sldMkLst>
      </pc:sldChg>
      <pc:sldChg chg="del">
        <pc:chgData name="Mira Haataja" userId="9f0d74c7-367b-4246-8cff-4a99c7e303f4" providerId="ADAL" clId="{8384B6DF-9018-DB4B-8CE0-35819E909CA2}" dt="2018-10-12T08:17:33.714" v="686" actId="2696"/>
        <pc:sldMkLst>
          <pc:docMk/>
          <pc:sldMk cId="0" sldId="517"/>
        </pc:sldMkLst>
      </pc:sldChg>
      <pc:sldChg chg="del">
        <pc:chgData name="Mira Haataja" userId="9f0d74c7-367b-4246-8cff-4a99c7e303f4" providerId="ADAL" clId="{8384B6DF-9018-DB4B-8CE0-35819E909CA2}" dt="2018-10-12T08:01:12.696" v="36" actId="2696"/>
        <pc:sldMkLst>
          <pc:docMk/>
          <pc:sldMk cId="0" sldId="606"/>
        </pc:sldMkLst>
      </pc:sldChg>
      <pc:sldChg chg="del">
        <pc:chgData name="Mira Haataja" userId="9f0d74c7-367b-4246-8cff-4a99c7e303f4" providerId="ADAL" clId="{8384B6DF-9018-DB4B-8CE0-35819E909CA2}" dt="2018-10-12T08:01:14.890" v="37" actId="2696"/>
        <pc:sldMkLst>
          <pc:docMk/>
          <pc:sldMk cId="2296011136" sldId="648"/>
        </pc:sldMkLst>
      </pc:sldChg>
      <pc:sldChg chg="modSp del ord">
        <pc:chgData name="Mira Haataja" userId="9f0d74c7-367b-4246-8cff-4a99c7e303f4" providerId="ADAL" clId="{8384B6DF-9018-DB4B-8CE0-35819E909CA2}" dt="2018-10-12T08:10:24.451" v="414" actId="2696"/>
        <pc:sldMkLst>
          <pc:docMk/>
          <pc:sldMk cId="2413009626" sldId="789"/>
        </pc:sldMkLst>
        <pc:spChg chg="mod">
          <ac:chgData name="Mira Haataja" userId="9f0d74c7-367b-4246-8cff-4a99c7e303f4" providerId="ADAL" clId="{8384B6DF-9018-DB4B-8CE0-35819E909CA2}" dt="2018-10-12T08:01:44.757" v="39" actId="20577"/>
          <ac:spMkLst>
            <pc:docMk/>
            <pc:sldMk cId="2413009626" sldId="789"/>
            <ac:spMk id="5" creationId="{D6A2BA3E-FA5D-40B4-A77E-8C621076DAE9}"/>
          </ac:spMkLst>
        </pc:spChg>
      </pc:sldChg>
      <pc:sldChg chg="del">
        <pc:chgData name="Mira Haataja" userId="9f0d74c7-367b-4246-8cff-4a99c7e303f4" providerId="ADAL" clId="{8384B6DF-9018-DB4B-8CE0-35819E909CA2}" dt="2018-10-12T08:11:53.567" v="568" actId="2696"/>
        <pc:sldMkLst>
          <pc:docMk/>
          <pc:sldMk cId="43066888" sldId="801"/>
        </pc:sldMkLst>
      </pc:sldChg>
      <pc:sldChg chg="del">
        <pc:chgData name="Mira Haataja" userId="9f0d74c7-367b-4246-8cff-4a99c7e303f4" providerId="ADAL" clId="{8384B6DF-9018-DB4B-8CE0-35819E909CA2}" dt="2018-10-12T08:10:28.937" v="416" actId="2696"/>
        <pc:sldMkLst>
          <pc:docMk/>
          <pc:sldMk cId="0" sldId="870"/>
        </pc:sldMkLst>
      </pc:sldChg>
      <pc:sldChg chg="modSp del">
        <pc:chgData name="Mira Haataja" userId="9f0d74c7-367b-4246-8cff-4a99c7e303f4" providerId="ADAL" clId="{8384B6DF-9018-DB4B-8CE0-35819E909CA2}" dt="2018-10-12T08:17:28.532" v="683" actId="2696"/>
        <pc:sldMkLst>
          <pc:docMk/>
          <pc:sldMk cId="538780865" sldId="871"/>
        </pc:sldMkLst>
        <pc:spChg chg="mod">
          <ac:chgData name="Mira Haataja" userId="9f0d74c7-367b-4246-8cff-4a99c7e303f4" providerId="ADAL" clId="{8384B6DF-9018-DB4B-8CE0-35819E909CA2}" dt="2018-10-12T08:11:42.974" v="567" actId="1076"/>
          <ac:spMkLst>
            <pc:docMk/>
            <pc:sldMk cId="538780865" sldId="871"/>
            <ac:spMk id="2" creationId="{2DC003A2-15F0-47C0-8BC6-34E37E3AB242}"/>
          </ac:spMkLst>
        </pc:spChg>
        <pc:spChg chg="mod">
          <ac:chgData name="Mira Haataja" userId="9f0d74c7-367b-4246-8cff-4a99c7e303f4" providerId="ADAL" clId="{8384B6DF-9018-DB4B-8CE0-35819E909CA2}" dt="2018-10-12T08:13:01.033" v="681" actId="20577"/>
          <ac:spMkLst>
            <pc:docMk/>
            <pc:sldMk cId="538780865" sldId="871"/>
            <ac:spMk id="8" creationId="{00000000-0000-0000-0000-000000000000}"/>
          </ac:spMkLst>
        </pc:spChg>
      </pc:sldChg>
      <pc:sldChg chg="modSp add">
        <pc:chgData name="Mira Haataja" userId="9f0d74c7-367b-4246-8cff-4a99c7e303f4" providerId="ADAL" clId="{8384B6DF-9018-DB4B-8CE0-35819E909CA2}" dt="2018-10-12T08:38:41.151" v="1747" actId="20577"/>
        <pc:sldMkLst>
          <pc:docMk/>
          <pc:sldMk cId="2106491923" sldId="872"/>
        </pc:sldMkLst>
        <pc:spChg chg="mod">
          <ac:chgData name="Mira Haataja" userId="9f0d74c7-367b-4246-8cff-4a99c7e303f4" providerId="ADAL" clId="{8384B6DF-9018-DB4B-8CE0-35819E909CA2}" dt="2018-10-12T08:23:26.386" v="949" actId="20577"/>
          <ac:spMkLst>
            <pc:docMk/>
            <pc:sldMk cId="2106491923" sldId="872"/>
            <ac:spMk id="2" creationId="{2DC003A2-15F0-47C0-8BC6-34E37E3AB242}"/>
          </ac:spMkLst>
        </pc:spChg>
        <pc:spChg chg="mod">
          <ac:chgData name="Mira Haataja" userId="9f0d74c7-367b-4246-8cff-4a99c7e303f4" providerId="ADAL" clId="{8384B6DF-9018-DB4B-8CE0-35819E909CA2}" dt="2018-10-12T08:38:41.151" v="1747" actId="20577"/>
          <ac:spMkLst>
            <pc:docMk/>
            <pc:sldMk cId="2106491923" sldId="872"/>
            <ac:spMk id="8" creationId="{00000000-0000-0000-0000-000000000000}"/>
          </ac:spMkLst>
        </pc:spChg>
        <pc:picChg chg="mod">
          <ac:chgData name="Mira Haataja" userId="9f0d74c7-367b-4246-8cff-4a99c7e303f4" providerId="ADAL" clId="{8384B6DF-9018-DB4B-8CE0-35819E909CA2}" dt="2018-10-12T08:18:53.291" v="791" actId="1076"/>
          <ac:picMkLst>
            <pc:docMk/>
            <pc:sldMk cId="2106491923" sldId="872"/>
            <ac:picMk id="306" creationId="{00000000-0000-0000-0000-000000000000}"/>
          </ac:picMkLst>
        </pc:picChg>
      </pc:sldChg>
      <pc:sldChg chg="addSp modSp add">
        <pc:chgData name="Mira Haataja" userId="9f0d74c7-367b-4246-8cff-4a99c7e303f4" providerId="ADAL" clId="{8384B6DF-9018-DB4B-8CE0-35819E909CA2}" dt="2018-10-12T08:24:34.608" v="962" actId="1076"/>
        <pc:sldMkLst>
          <pc:docMk/>
          <pc:sldMk cId="188513463" sldId="873"/>
        </pc:sldMkLst>
        <pc:spChg chg="mod">
          <ac:chgData name="Mira Haataja" userId="9f0d74c7-367b-4246-8cff-4a99c7e303f4" providerId="ADAL" clId="{8384B6DF-9018-DB4B-8CE0-35819E909CA2}" dt="2018-10-12T08:24:34.608" v="962" actId="1076"/>
          <ac:spMkLst>
            <pc:docMk/>
            <pc:sldMk cId="188513463" sldId="873"/>
            <ac:spMk id="3" creationId="{A1FA1803-0432-40FA-B0A1-18174E149F39}"/>
          </ac:spMkLst>
        </pc:spChg>
        <pc:spChg chg="mod">
          <ac:chgData name="Mira Haataja" userId="9f0d74c7-367b-4246-8cff-4a99c7e303f4" providerId="ADAL" clId="{8384B6DF-9018-DB4B-8CE0-35819E909CA2}" dt="2018-10-12T08:24:25.467" v="958" actId="1076"/>
          <ac:spMkLst>
            <pc:docMk/>
            <pc:sldMk cId="188513463" sldId="873"/>
            <ac:spMk id="4" creationId="{51EAD740-E08C-4DC5-BB05-21CCEC8DA47A}"/>
          </ac:spMkLst>
        </pc:spChg>
        <pc:spChg chg="mod">
          <ac:chgData name="Mira Haataja" userId="9f0d74c7-367b-4246-8cff-4a99c7e303f4" providerId="ADAL" clId="{8384B6DF-9018-DB4B-8CE0-35819E909CA2}" dt="2018-10-12T08:24:32.751" v="961" actId="1076"/>
          <ac:spMkLst>
            <pc:docMk/>
            <pc:sldMk cId="188513463" sldId="873"/>
            <ac:spMk id="8" creationId="{4FCCCE5D-F9EF-40C2-9DC8-466CE96007B9}"/>
          </ac:spMkLst>
        </pc:spChg>
        <pc:spChg chg="mod">
          <ac:chgData name="Mira Haataja" userId="9f0d74c7-367b-4246-8cff-4a99c7e303f4" providerId="ADAL" clId="{8384B6DF-9018-DB4B-8CE0-35819E909CA2}" dt="2018-10-12T08:24:30.558" v="960" actId="1076"/>
          <ac:spMkLst>
            <pc:docMk/>
            <pc:sldMk cId="188513463" sldId="873"/>
            <ac:spMk id="10" creationId="{813E86D5-9D24-4E88-86A1-C0C7B32C7004}"/>
          </ac:spMkLst>
        </pc:spChg>
        <pc:spChg chg="mod">
          <ac:chgData name="Mira Haataja" userId="9f0d74c7-367b-4246-8cff-4a99c7e303f4" providerId="ADAL" clId="{8384B6DF-9018-DB4B-8CE0-35819E909CA2}" dt="2018-10-12T08:24:27.734" v="959" actId="1076"/>
          <ac:spMkLst>
            <pc:docMk/>
            <pc:sldMk cId="188513463" sldId="873"/>
            <ac:spMk id="12" creationId="{D37E4B8B-925A-4B12-85B1-CAA4A49620C5}"/>
          </ac:spMkLst>
        </pc:spChg>
        <pc:picChg chg="add">
          <ac:chgData name="Mira Haataja" userId="9f0d74c7-367b-4246-8cff-4a99c7e303f4" providerId="ADAL" clId="{8384B6DF-9018-DB4B-8CE0-35819E909CA2}" dt="2018-10-12T08:20:32.489" v="861"/>
          <ac:picMkLst>
            <pc:docMk/>
            <pc:sldMk cId="188513463" sldId="873"/>
            <ac:picMk id="13" creationId="{21A78FFA-287F-204C-A3D9-4BA50E26B797}"/>
          </ac:picMkLst>
        </pc:picChg>
      </pc:sldChg>
      <pc:sldChg chg="addSp modSp add">
        <pc:chgData name="Mira Haataja" userId="9f0d74c7-367b-4246-8cff-4a99c7e303f4" providerId="ADAL" clId="{8384B6DF-9018-DB4B-8CE0-35819E909CA2}" dt="2018-10-12T08:40:06.359" v="1760" actId="14100"/>
        <pc:sldMkLst>
          <pc:docMk/>
          <pc:sldMk cId="1660603508" sldId="874"/>
        </pc:sldMkLst>
        <pc:spChg chg="mod">
          <ac:chgData name="Mira Haataja" userId="9f0d74c7-367b-4246-8cff-4a99c7e303f4" providerId="ADAL" clId="{8384B6DF-9018-DB4B-8CE0-35819E909CA2}" dt="2018-10-12T08:40:06.359" v="1760" actId="14100"/>
          <ac:spMkLst>
            <pc:docMk/>
            <pc:sldMk cId="1660603508" sldId="874"/>
            <ac:spMk id="5" creationId="{2B2EC469-FD5A-42C2-8BCC-F3D8004D4A71}"/>
          </ac:spMkLst>
        </pc:spChg>
        <pc:spChg chg="mod">
          <ac:chgData name="Mira Haataja" userId="9f0d74c7-367b-4246-8cff-4a99c7e303f4" providerId="ADAL" clId="{8384B6DF-9018-DB4B-8CE0-35819E909CA2}" dt="2018-10-12T08:39:53.469" v="1758" actId="1076"/>
          <ac:spMkLst>
            <pc:docMk/>
            <pc:sldMk cId="1660603508" sldId="874"/>
            <ac:spMk id="53250" creationId="{BF0A4ED0-6CCD-49F1-A62E-8B039B83C86A}"/>
          </ac:spMkLst>
        </pc:spChg>
        <pc:picChg chg="add">
          <ac:chgData name="Mira Haataja" userId="9f0d74c7-367b-4246-8cff-4a99c7e303f4" providerId="ADAL" clId="{8384B6DF-9018-DB4B-8CE0-35819E909CA2}" dt="2018-10-12T08:20:38.618" v="862"/>
          <ac:picMkLst>
            <pc:docMk/>
            <pc:sldMk cId="1660603508" sldId="874"/>
            <ac:picMk id="6" creationId="{4D1E1F69-627B-A042-9737-47344B30BF19}"/>
          </ac:picMkLst>
        </pc:picChg>
      </pc:sldChg>
      <pc:sldChg chg="addSp modSp add">
        <pc:chgData name="Mira Haataja" userId="9f0d74c7-367b-4246-8cff-4a99c7e303f4" providerId="ADAL" clId="{8384B6DF-9018-DB4B-8CE0-35819E909CA2}" dt="2018-10-12T08:25:03.186" v="965" actId="14100"/>
        <pc:sldMkLst>
          <pc:docMk/>
          <pc:sldMk cId="3510159531" sldId="875"/>
        </pc:sldMkLst>
        <pc:spChg chg="mod">
          <ac:chgData name="Mira Haataja" userId="9f0d74c7-367b-4246-8cff-4a99c7e303f4" providerId="ADAL" clId="{8384B6DF-9018-DB4B-8CE0-35819E909CA2}" dt="2018-10-12T08:25:03.186" v="965" actId="14100"/>
          <ac:spMkLst>
            <pc:docMk/>
            <pc:sldMk cId="3510159531" sldId="875"/>
            <ac:spMk id="5" creationId="{2B2EC469-FD5A-42C2-8BCC-F3D8004D4A71}"/>
          </ac:spMkLst>
        </pc:spChg>
        <pc:picChg chg="add">
          <ac:chgData name="Mira Haataja" userId="9f0d74c7-367b-4246-8cff-4a99c7e303f4" providerId="ADAL" clId="{8384B6DF-9018-DB4B-8CE0-35819E909CA2}" dt="2018-10-12T08:20:43.417" v="863"/>
          <ac:picMkLst>
            <pc:docMk/>
            <pc:sldMk cId="3510159531" sldId="875"/>
            <ac:picMk id="6" creationId="{B4FFEA16-C6AF-E247-93B9-AF6EF19D22F8}"/>
          </ac:picMkLst>
        </pc:picChg>
      </pc:sldChg>
      <pc:sldChg chg="del">
        <pc:chgData name="Mira Haataja" userId="9f0d74c7-367b-4246-8cff-4a99c7e303f4" providerId="ADAL" clId="{8384B6DF-9018-DB4B-8CE0-35819E909CA2}" dt="2018-10-12T08:10:39.139" v="419" actId="2696"/>
        <pc:sldMkLst>
          <pc:docMk/>
          <pc:sldMk cId="2196924926" sldId="876"/>
        </pc:sldMkLst>
      </pc:sldChg>
      <pc:sldChg chg="modSp add ord">
        <pc:chgData name="Mira Haataja" userId="9f0d74c7-367b-4246-8cff-4a99c7e303f4" providerId="ADAL" clId="{8384B6DF-9018-DB4B-8CE0-35819E909CA2}" dt="2018-10-12T08:28:29.546" v="1364" actId="20577"/>
        <pc:sldMkLst>
          <pc:docMk/>
          <pc:sldMk cId="3229722938" sldId="876"/>
        </pc:sldMkLst>
        <pc:spChg chg="mod">
          <ac:chgData name="Mira Haataja" userId="9f0d74c7-367b-4246-8cff-4a99c7e303f4" providerId="ADAL" clId="{8384B6DF-9018-DB4B-8CE0-35819E909CA2}" dt="2018-10-12T08:21:43.455" v="873" actId="1076"/>
          <ac:spMkLst>
            <pc:docMk/>
            <pc:sldMk cId="3229722938" sldId="876"/>
            <ac:spMk id="2" creationId="{2DC003A2-15F0-47C0-8BC6-34E37E3AB242}"/>
          </ac:spMkLst>
        </pc:spChg>
        <pc:spChg chg="mod">
          <ac:chgData name="Mira Haataja" userId="9f0d74c7-367b-4246-8cff-4a99c7e303f4" providerId="ADAL" clId="{8384B6DF-9018-DB4B-8CE0-35819E909CA2}" dt="2018-10-12T08:28:29.546" v="1364" actId="20577"/>
          <ac:spMkLst>
            <pc:docMk/>
            <pc:sldMk cId="3229722938" sldId="876"/>
            <ac:spMk id="8" creationId="{00000000-0000-0000-0000-000000000000}"/>
          </ac:spMkLst>
        </pc:spChg>
        <pc:picChg chg="mod">
          <ac:chgData name="Mira Haataja" userId="9f0d74c7-367b-4246-8cff-4a99c7e303f4" providerId="ADAL" clId="{8384B6DF-9018-DB4B-8CE0-35819E909CA2}" dt="2018-10-12T08:21:53.881" v="874" actId="14100"/>
          <ac:picMkLst>
            <pc:docMk/>
            <pc:sldMk cId="3229722938" sldId="876"/>
            <ac:picMk id="306" creationId="{00000000-0000-0000-0000-000000000000}"/>
          </ac:picMkLst>
        </pc:picChg>
      </pc:sldChg>
      <pc:sldChg chg="modSp add">
        <pc:chgData name="Mira Haataja" userId="9f0d74c7-367b-4246-8cff-4a99c7e303f4" providerId="ADAL" clId="{8384B6DF-9018-DB4B-8CE0-35819E909CA2}" dt="2018-10-12T08:36:13.121" v="1640" actId="20577"/>
        <pc:sldMkLst>
          <pc:docMk/>
          <pc:sldMk cId="2418736828" sldId="877"/>
        </pc:sldMkLst>
        <pc:spChg chg="mod">
          <ac:chgData name="Mira Haataja" userId="9f0d74c7-367b-4246-8cff-4a99c7e303f4" providerId="ADAL" clId="{8384B6DF-9018-DB4B-8CE0-35819E909CA2}" dt="2018-10-12T08:36:13.121" v="1640" actId="20577"/>
          <ac:spMkLst>
            <pc:docMk/>
            <pc:sldMk cId="2418736828" sldId="877"/>
            <ac:spMk id="8" creationId="{00000000-0000-0000-0000-000000000000}"/>
          </ac:spMkLst>
        </pc:spChg>
      </pc:sldChg>
      <pc:sldChg chg="addSp delSp modSp add">
        <pc:chgData name="Mira Haataja" userId="9f0d74c7-367b-4246-8cff-4a99c7e303f4" providerId="ADAL" clId="{8384B6DF-9018-DB4B-8CE0-35819E909CA2}" dt="2018-10-12T08:47:54.999" v="2008" actId="113"/>
        <pc:sldMkLst>
          <pc:docMk/>
          <pc:sldMk cId="4173350092" sldId="878"/>
        </pc:sldMkLst>
        <pc:spChg chg="add mod">
          <ac:chgData name="Mira Haataja" userId="9f0d74c7-367b-4246-8cff-4a99c7e303f4" providerId="ADAL" clId="{8384B6DF-9018-DB4B-8CE0-35819E909CA2}" dt="2018-10-12T08:47:47.129" v="2007" actId="255"/>
          <ac:spMkLst>
            <pc:docMk/>
            <pc:sldMk cId="4173350092" sldId="878"/>
            <ac:spMk id="2" creationId="{87E4353C-4199-9F45-AA2E-34CCD45DD5C3}"/>
          </ac:spMkLst>
        </pc:spChg>
        <pc:spChg chg="del">
          <ac:chgData name="Mira Haataja" userId="9f0d74c7-367b-4246-8cff-4a99c7e303f4" providerId="ADAL" clId="{8384B6DF-9018-DB4B-8CE0-35819E909CA2}" dt="2018-10-12T08:40:47.939" v="1785" actId="478"/>
          <ac:spMkLst>
            <pc:docMk/>
            <pc:sldMk cId="4173350092" sldId="878"/>
            <ac:spMk id="5" creationId="{2B2EC469-FD5A-42C2-8BCC-F3D8004D4A71}"/>
          </ac:spMkLst>
        </pc:spChg>
        <pc:spChg chg="mod">
          <ac:chgData name="Mira Haataja" userId="9f0d74c7-367b-4246-8cff-4a99c7e303f4" providerId="ADAL" clId="{8384B6DF-9018-DB4B-8CE0-35819E909CA2}" dt="2018-10-12T08:47:54.999" v="2008" actId="113"/>
          <ac:spMkLst>
            <pc:docMk/>
            <pc:sldMk cId="4173350092" sldId="878"/>
            <ac:spMk id="57346" creationId="{6F411720-0AE6-4557-A4F0-AD02B3C333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83D2D4A-96DD-4016-817D-61CEDCDA38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616E71-B91F-4B59-AD9D-D8D4915BF1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E91BBAB7-9C95-4704-81F9-0B5E59176723}" type="datetimeFigureOut">
              <a:rPr lang="en-US" altLang="sv-FI"/>
              <a:pPr>
                <a:defRPr/>
              </a:pPr>
              <a:t>10/12/18</a:t>
            </a:fld>
            <a:endParaRPr lang="en-US" altLang="sv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E1E104F-6DB0-4B5B-AAE4-4E2178E8FD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6D7BFED-3E33-405D-B2FF-8EB4ECEAA9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2A350968-78EA-44FF-92AA-3AA2BD8E70AB}" type="slidenum">
              <a:rPr lang="en-US" altLang="sv-FI"/>
              <a:pPr>
                <a:defRPr/>
              </a:pPr>
              <a:t>‹#›</a:t>
            </a:fld>
            <a:endParaRPr lang="en-US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2F963521-96F0-4871-A2F3-940310BFE4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DFE49C9-0F30-4F17-8144-6C5C2185A3B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AEB82D4-4306-4BA8-A09F-5B53B528B51B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4" name="Dian kuvan paikkamerkki 3">
            <a:extLst>
              <a:ext uri="{FF2B5EF4-FFF2-40B4-BE49-F238E27FC236}">
                <a16:creationId xmlns:a16="http://schemas.microsoft.com/office/drawing/2014/main" id="{F2780EE5-5CD9-428A-84D0-D1814D9BD8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FI" noProof="0"/>
          </a:p>
        </p:txBody>
      </p:sp>
      <p:sp>
        <p:nvSpPr>
          <p:cNvPr id="5" name="Huomautusten paikkamerkki 4">
            <a:extLst>
              <a:ext uri="{FF2B5EF4-FFF2-40B4-BE49-F238E27FC236}">
                <a16:creationId xmlns:a16="http://schemas.microsoft.com/office/drawing/2014/main" id="{FA7E28C3-AA9E-4136-9503-104293500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sv-FI" noProof="0"/>
              <a:t>Muokkaa tekstin perustyylejä napsauttamalla</a:t>
            </a:r>
          </a:p>
          <a:p>
            <a:pPr lvl="1"/>
            <a:r>
              <a:rPr lang="fi-FI" altLang="sv-FI" noProof="0"/>
              <a:t>toinen taso</a:t>
            </a:r>
          </a:p>
          <a:p>
            <a:pPr lvl="2"/>
            <a:r>
              <a:rPr lang="fi-FI" altLang="sv-FI" noProof="0"/>
              <a:t>kolmas taso</a:t>
            </a:r>
          </a:p>
          <a:p>
            <a:pPr lvl="3"/>
            <a:r>
              <a:rPr lang="fi-FI" altLang="sv-FI" noProof="0"/>
              <a:t>neljäs taso</a:t>
            </a:r>
          </a:p>
          <a:p>
            <a:pPr lvl="4"/>
            <a:r>
              <a:rPr lang="fi-FI" altLang="sv-FI" noProof="0"/>
              <a:t>viides taso</a:t>
            </a:r>
            <a:endParaRPr lang="sv-FI" altLang="sv-FI" noProof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C12484A-5CA4-46CB-A8CA-AB1E54E4CD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D0775A5-87DB-4E34-92BF-C55AD426E6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76F01DAC-1CAB-4BDF-87CC-2491FB751E0D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ian kuvan paikkamerkki 1">
            <a:extLst>
              <a:ext uri="{FF2B5EF4-FFF2-40B4-BE49-F238E27FC236}">
                <a16:creationId xmlns:a16="http://schemas.microsoft.com/office/drawing/2014/main" id="{8C1CC022-C0BA-4F51-9EAA-6ECADFF14A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Huomautusten paikkamerkki 2">
            <a:extLst>
              <a:ext uri="{FF2B5EF4-FFF2-40B4-BE49-F238E27FC236}">
                <a16:creationId xmlns:a16="http://schemas.microsoft.com/office/drawing/2014/main" id="{130BDCD2-A24C-4573-9FF0-C86C2C57DE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sv-FI"/>
          </a:p>
        </p:txBody>
      </p:sp>
      <p:sp>
        <p:nvSpPr>
          <p:cNvPr id="6148" name="Dian numeron paikkamerkki 3">
            <a:extLst>
              <a:ext uri="{FF2B5EF4-FFF2-40B4-BE49-F238E27FC236}">
                <a16:creationId xmlns:a16="http://schemas.microsoft.com/office/drawing/2014/main" id="{3060FA5D-29E3-4CA9-B514-C15AE30498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fld id="{216CC0D5-96CD-494D-888E-AFD157699B68}" type="slidenum">
              <a:rPr lang="sv-FI" altLang="sv-FI" smtClean="0"/>
              <a:pPr/>
              <a:t>1</a:t>
            </a:fld>
            <a:endParaRPr lang="sv-FI" altLang="sv-F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Dian kuvan paikkamerkki 1">
            <a:extLst>
              <a:ext uri="{FF2B5EF4-FFF2-40B4-BE49-F238E27FC236}">
                <a16:creationId xmlns:a16="http://schemas.microsoft.com/office/drawing/2014/main" id="{F67B2F97-0812-4B5C-B6CF-9EA2E46010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Huomautusten paikkamerkki 2">
            <a:extLst>
              <a:ext uri="{FF2B5EF4-FFF2-40B4-BE49-F238E27FC236}">
                <a16:creationId xmlns:a16="http://schemas.microsoft.com/office/drawing/2014/main" id="{491D5AC2-04AC-4E2A-81C0-6482A59FA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sv-FI"/>
          </a:p>
        </p:txBody>
      </p:sp>
      <p:sp>
        <p:nvSpPr>
          <p:cNvPr id="138244" name="Dian numeron paikkamerkki 3">
            <a:extLst>
              <a:ext uri="{FF2B5EF4-FFF2-40B4-BE49-F238E27FC236}">
                <a16:creationId xmlns:a16="http://schemas.microsoft.com/office/drawing/2014/main" id="{8AD43AEE-519B-4232-82CE-389757F400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fld id="{4069C058-32FD-49D3-9DE9-C3A5DB6275CD}" type="slidenum">
              <a:rPr lang="sv-FI" altLang="sv-FI" smtClean="0"/>
              <a:pPr/>
              <a:t>10</a:t>
            </a:fld>
            <a:endParaRPr lang="sv-FI" altLang="sv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4413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13" cy="4114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fi-FI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Käyttäjä- ja käyttötilastot, kuten kortinhaltijoiden taustatiedot: (ikä, sukupuoli, äidinkieli, elämäntilanne, postinumero)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56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endParaRPr lang="fi-FI" altLang="fi-FI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03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endParaRPr lang="fi-FI" altLang="fi-FI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51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endParaRPr lang="fi-FI" altLang="fi-FI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5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n kuvan paikkamerkki 1">
            <a:extLst>
              <a:ext uri="{FF2B5EF4-FFF2-40B4-BE49-F238E27FC236}">
                <a16:creationId xmlns:a16="http://schemas.microsoft.com/office/drawing/2014/main" id="{3E5C3975-AD99-403E-BC83-CF1B0DD8ED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Huomautusten paikkamerkki 2">
            <a:extLst>
              <a:ext uri="{FF2B5EF4-FFF2-40B4-BE49-F238E27FC236}">
                <a16:creationId xmlns:a16="http://schemas.microsoft.com/office/drawing/2014/main" id="{EF87407B-090D-422C-A2BD-CB304533AF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C86715B-CDF1-4A9F-A067-9481AAC81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67ABC0-EC77-4165-B8A6-8B07281C6B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10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n kuvan paikkamerkki 1">
            <a:extLst>
              <a:ext uri="{FF2B5EF4-FFF2-40B4-BE49-F238E27FC236}">
                <a16:creationId xmlns:a16="http://schemas.microsoft.com/office/drawing/2014/main" id="{D78CFC7F-A307-464F-B0AF-8981D968DE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Huomautusten paikkamerkki 2">
            <a:extLst>
              <a:ext uri="{FF2B5EF4-FFF2-40B4-BE49-F238E27FC236}">
                <a16:creationId xmlns:a16="http://schemas.microsoft.com/office/drawing/2014/main" id="{72F3A262-8D22-4DAE-9971-5B679755D9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C86715B-CDF1-4A9F-A067-9481AAC81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1A88E7-C2BA-4A15-94FF-8CDFDB98C2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11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n kuvan paikkamerkki 1">
            <a:extLst>
              <a:ext uri="{FF2B5EF4-FFF2-40B4-BE49-F238E27FC236}">
                <a16:creationId xmlns:a16="http://schemas.microsoft.com/office/drawing/2014/main" id="{E54E28D0-6EE8-41C4-9BCD-3C7734BE2C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Huomautusten paikkamerkki 2">
            <a:extLst>
              <a:ext uri="{FF2B5EF4-FFF2-40B4-BE49-F238E27FC236}">
                <a16:creationId xmlns:a16="http://schemas.microsoft.com/office/drawing/2014/main" id="{03E4AC18-7140-4615-B625-9551456B04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C86715B-CDF1-4A9F-A067-9481AAC81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67A18E-B2A1-4FCD-B056-0856C81D2D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37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n kuvan paikkamerkki 1">
            <a:extLst>
              <a:ext uri="{FF2B5EF4-FFF2-40B4-BE49-F238E27FC236}">
                <a16:creationId xmlns:a16="http://schemas.microsoft.com/office/drawing/2014/main" id="{E54E28D0-6EE8-41C4-9BCD-3C7734BE2C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Huomautusten paikkamerkki 2">
            <a:extLst>
              <a:ext uri="{FF2B5EF4-FFF2-40B4-BE49-F238E27FC236}">
                <a16:creationId xmlns:a16="http://schemas.microsoft.com/office/drawing/2014/main" id="{03E4AC18-7140-4615-B625-9551456B04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C86715B-CDF1-4A9F-A067-9481AAC81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67A18E-B2A1-4FCD-B056-0856C81D2D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8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sv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65F24C-4482-4AC8-8D62-C92636232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79CF5-77F4-47EB-A54D-FF2DF3D83F5F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C3430B-24DB-468F-8B25-1681C26D2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96DF166-501D-424A-9D62-C0E8D94D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6445E-3DD4-4B51-8636-436A93E1CF64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381159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1A9111-140F-4AAF-AA85-69D30227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2FA0-4FE9-42FB-A48F-37C6A36F9C6F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867539-49C8-410E-9256-B61BE0282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DDD984-04C8-4A05-924D-DD02E901A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2492F-0E14-4946-AB5B-1B2439C4D19F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388744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8E1DAE-1055-4D5F-A877-543568334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AF868-EBEC-4803-9BF9-12DD9B74B276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83AC86-8066-4E74-BFE2-4AEBA6CF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CDA686-9E67-4805-AB9A-CCEB5A00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634B-A2CA-46B1-8FC1-D02DF81D2BF1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2649436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lIns="68575" tIns="68575" rIns="68575" bIns="68575" anchor="t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67"/>
            </a:lvl9pPr>
          </a:lstStyle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lIns="68575" tIns="68575" rIns="68575" bIns="68575"/>
          <a:lstStyle>
            <a:lvl1pPr marL="609585" marR="0" lvl="0" indent="-4233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267093" marR="0" lvl="6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876678" marR="0" lvl="7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486263" marR="0" lvl="8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lIns="68575" tIns="68575" rIns="68575" bIns="68575"/>
          <a:lstStyle>
            <a:lvl1pPr marL="609585" marR="0" lvl="0" indent="-4233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267093" marR="0" lvl="6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876678" marR="0" lvl="7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486263" marR="0" lvl="8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209">
            <a:extLst>
              <a:ext uri="{FF2B5EF4-FFF2-40B4-BE49-F238E27FC236}">
                <a16:creationId xmlns:a16="http://schemas.microsoft.com/office/drawing/2014/main" id="{55C8045A-7176-42B8-B85A-00DCD98DC336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>
          <a:xfrm>
            <a:off x="11296650" y="6218238"/>
            <a:ext cx="731838" cy="523875"/>
          </a:xfrm>
        </p:spPr>
        <p:txBody>
          <a:bodyPr spcFirstLastPara="1" lIns="68575" tIns="68575" rIns="68575" bIns="68575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D1E92BA5-C7A9-444D-8429-B604A0695ACC}" type="slidenum">
              <a:rPr lang="fi"/>
              <a:pPr>
                <a:defRPr/>
              </a:pPr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107114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310376-DF9E-4630-B35C-CA29E2D7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0752B-ECAA-4C86-AE98-AA8DE848F829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222F92-D61E-4334-BC6C-0AA9675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442DA1-7463-4FD8-AA2C-52C5B45A1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E2CAB-FC9B-4537-918B-474BBA5FE8D2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422585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89D8E3-BCB2-48FF-8CE7-7BA21840D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AD95A-08FD-4D69-8900-6607A7A544FF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A0E151-5DFF-4B8F-B54C-C9A62F01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E07911-5D2E-45A9-B6DC-A966AB95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76B6F-91FD-420E-A317-E64B685D945E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136761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CE949D0-0AC2-43A7-A5A5-1D8E7F9FA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9D86-3578-446C-980E-E0139BA3A62D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CC73D6C0-1671-40FC-B85B-1ECDF52E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19516E16-A704-413B-92E4-4BDA93A9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BBAC-9BE1-4545-9C91-D838C7948DF2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99145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0EC6D3B-4FCF-4CE2-BAB6-0957D4D1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5D066-7AD6-4363-B8F3-867F02A98C26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9ABBCA5E-21FD-4364-9731-B2839BF7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D7065D18-DB4E-4CDD-9126-695D67D1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406A-2B76-43FB-859C-84E0FD0AF0CC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344748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A3EAB8D-584E-4E90-AFE7-EC3B3123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D3F62-6176-4216-8255-46A160FE05DE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5D9C68E7-62C9-4D55-956C-1737AA0B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8D7F52EE-9A30-4FEA-9C36-CF88A9F5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47420-EB06-40AE-A855-0D0333893C41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176140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E9991D50-A030-4F1C-B237-495B4E393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9FEE4-DAC9-4E63-90C7-C95203B79B86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3E68D930-7B5A-454F-B751-D257F9DF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D1BED823-B551-43E2-A8A8-23EC6356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89F4A-265F-45E5-8DD7-E1713E3B8AF1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996919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sv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F3057A6E-165C-4094-87B3-7E4D1357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0B1A9-3019-47EF-B7AB-CF59612747B6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2B252BBE-E6D4-402E-92E6-51B7935C6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723DCAC-4629-4B25-A6FF-0816EBBC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66C4-468B-429E-98C5-67A129420A36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62737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sv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D607B05D-4A31-4012-9ABE-23436E18C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A7CD0-1AB1-4BF4-92B1-471C1CB3818F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534BAC5C-3A7B-4031-A454-499BCB553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2765D7F9-D2C2-4596-BD2D-2259ADC6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7B1C7-3C33-4FBF-B620-FD7B136CE3FF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  <p:extLst>
      <p:ext uri="{BB962C8B-B14F-4D97-AF65-F5344CB8AC3E}">
        <p14:creationId xmlns:p14="http://schemas.microsoft.com/office/powerpoint/2010/main" val="22759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>
            <a:extLst>
              <a:ext uri="{FF2B5EF4-FFF2-40B4-BE49-F238E27FC236}">
                <a16:creationId xmlns:a16="http://schemas.microsoft.com/office/drawing/2014/main" id="{59560DD0-67C0-4D12-805D-E2F8E47391B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sv-FI"/>
              <a:t>Muokkaa perustyyl. napsautt.</a:t>
            </a:r>
            <a:endParaRPr lang="sv-FI" altLang="sv-FI"/>
          </a:p>
        </p:txBody>
      </p:sp>
      <p:sp>
        <p:nvSpPr>
          <p:cNvPr id="1027" name="Tekstin paikkamerkki 2">
            <a:extLst>
              <a:ext uri="{FF2B5EF4-FFF2-40B4-BE49-F238E27FC236}">
                <a16:creationId xmlns:a16="http://schemas.microsoft.com/office/drawing/2014/main" id="{A5F8EED1-DFF3-4B37-B169-4DF12F5387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sv-FI"/>
              <a:t>Muokkaa tekstin perustyylejä napsauttamalla</a:t>
            </a:r>
          </a:p>
          <a:p>
            <a:pPr lvl="1"/>
            <a:r>
              <a:rPr lang="fi-FI" altLang="sv-FI"/>
              <a:t>toinen taso</a:t>
            </a:r>
          </a:p>
          <a:p>
            <a:pPr lvl="2"/>
            <a:r>
              <a:rPr lang="fi-FI" altLang="sv-FI"/>
              <a:t>kolmas taso</a:t>
            </a:r>
          </a:p>
          <a:p>
            <a:pPr lvl="3"/>
            <a:r>
              <a:rPr lang="fi-FI" altLang="sv-FI"/>
              <a:t>neljäs taso</a:t>
            </a:r>
          </a:p>
          <a:p>
            <a:pPr lvl="4"/>
            <a:r>
              <a:rPr lang="fi-FI" altLang="sv-FI"/>
              <a:t>viides taso</a:t>
            </a:r>
            <a:endParaRPr lang="sv-FI" altLang="sv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BD2F7B-A3C8-401D-B502-68B5974AB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CA70DD2-861F-4399-A7E0-4EA563173960}" type="datetimeFigureOut">
              <a:rPr lang="sv-FI" altLang="sv-FI"/>
              <a:pPr>
                <a:defRPr/>
              </a:pPr>
              <a:t>12-10-2018</a:t>
            </a:fld>
            <a:endParaRPr lang="sv-FI" altLang="sv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A5C08A-371C-4C19-B620-DD35A9575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E111D0-F640-4539-92F7-2AF625EC1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C514E25D-3662-487F-988C-CAAB590A68CC}" type="slidenum">
              <a:rPr lang="sv-FI" altLang="sv-FI"/>
              <a:pPr>
                <a:defRPr/>
              </a:pPr>
              <a:t>‹#›</a:t>
            </a:fld>
            <a:endParaRPr lang="sv-FI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ira.haataja@cultureforall.f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kulttuuriakaikille.fi/kaikukortt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kulttuuriakaikille.fi/tietoa_meista_julkaisut_julkaisusarja" TargetMode="Externa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Kuva 5">
            <a:extLst>
              <a:ext uri="{FF2B5EF4-FFF2-40B4-BE49-F238E27FC236}">
                <a16:creationId xmlns:a16="http://schemas.microsoft.com/office/drawing/2014/main" id="{60E82170-476D-426A-9668-EFC67FD0D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638" y="6173788"/>
            <a:ext cx="881062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Kuva 6">
            <a:extLst>
              <a:ext uri="{FF2B5EF4-FFF2-40B4-BE49-F238E27FC236}">
                <a16:creationId xmlns:a16="http://schemas.microsoft.com/office/drawing/2014/main" id="{82942590-46AA-40B6-BE11-630B96FF2F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638" y="6227763"/>
            <a:ext cx="1757362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Kuva 6">
            <a:extLst>
              <a:ext uri="{FF2B5EF4-FFF2-40B4-BE49-F238E27FC236}">
                <a16:creationId xmlns:a16="http://schemas.microsoft.com/office/drawing/2014/main" id="{C9B06EF7-B297-4E69-9266-8021BFFA5C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46363"/>
            <a:ext cx="5105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Kuva 3">
            <a:extLst>
              <a:ext uri="{FF2B5EF4-FFF2-40B4-BE49-F238E27FC236}">
                <a16:creationId xmlns:a16="http://schemas.microsoft.com/office/drawing/2014/main" id="{705A31D9-D0CB-4E79-BCE0-16661B004C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12098337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Kuva 6">
            <a:extLst>
              <a:ext uri="{FF2B5EF4-FFF2-40B4-BE49-F238E27FC236}">
                <a16:creationId xmlns:a16="http://schemas.microsoft.com/office/drawing/2014/main" id="{C9043F73-DEB8-468B-AEDE-0834181288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6410325"/>
            <a:ext cx="9144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kstiruutu 1">
            <a:extLst>
              <a:ext uri="{FF2B5EF4-FFF2-40B4-BE49-F238E27FC236}">
                <a16:creationId xmlns:a16="http://schemas.microsoft.com/office/drawing/2014/main" id="{91147E60-8377-41C2-A85C-92C82414F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5822950"/>
            <a:ext cx="4914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br>
              <a:rPr lang="en-US" altLang="sv-FI" sz="1800" dirty="0">
                <a:solidFill>
                  <a:srgbClr val="FF0000"/>
                </a:solidFill>
                <a:cs typeface="Calibri"/>
              </a:rPr>
            </a:br>
            <a:r>
              <a:rPr lang="en-US" altLang="sv-FI" sz="1800" dirty="0" err="1"/>
              <a:t>Kulttuuria</a:t>
            </a:r>
            <a:r>
              <a:rPr lang="en-US" altLang="sv-FI" sz="1800" dirty="0"/>
              <a:t> </a:t>
            </a:r>
            <a:r>
              <a:rPr lang="en-US" altLang="sv-FI" sz="1800" dirty="0" err="1"/>
              <a:t>kaikille</a:t>
            </a:r>
            <a:r>
              <a:rPr lang="en-US" altLang="sv-FI" sz="1800" dirty="0"/>
              <a:t> -</a:t>
            </a:r>
            <a:r>
              <a:rPr lang="en-US" altLang="sv-FI" sz="1800" dirty="0" err="1"/>
              <a:t>palvelu</a:t>
            </a:r>
            <a:r>
              <a:rPr lang="en-US" altLang="sv-FI" sz="1800" dirty="0"/>
              <a:t>,  2018.</a:t>
            </a:r>
          </a:p>
        </p:txBody>
      </p:sp>
      <p:sp>
        <p:nvSpPr>
          <p:cNvPr id="5129" name="Suorakulmio 8">
            <a:extLst>
              <a:ext uri="{FF2B5EF4-FFF2-40B4-BE49-F238E27FC236}">
                <a16:creationId xmlns:a16="http://schemas.microsoft.com/office/drawing/2014/main" id="{C6F0EE81-ECE0-4350-9EB4-1F215307B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4125913"/>
            <a:ext cx="82883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sv-FI" sz="3600" dirty="0" err="1"/>
              <a:t>Kaikukortin</a:t>
            </a:r>
            <a:r>
              <a:rPr lang="en-US" altLang="sv-FI" sz="3600" dirty="0"/>
              <a:t> </a:t>
            </a:r>
            <a:r>
              <a:rPr lang="en-US" altLang="sv-FI" sz="3600" dirty="0" err="1"/>
              <a:t>arviointia</a:t>
            </a:r>
            <a:r>
              <a:rPr lang="en-US" altLang="sv-FI" sz="3600" dirty="0"/>
              <a:t> </a:t>
            </a:r>
            <a:r>
              <a:rPr lang="en-US" altLang="sv-FI" sz="3600" dirty="0" err="1"/>
              <a:t>kyselytutkimuksin</a:t>
            </a:r>
            <a:r>
              <a:rPr lang="en-US" altLang="sv-FI" sz="3600" dirty="0"/>
              <a:t>, </a:t>
            </a:r>
            <a:r>
              <a:rPr lang="en-US" altLang="sv-FI" sz="3600" dirty="0" err="1"/>
              <a:t>esimerkkejä</a:t>
            </a:r>
            <a:r>
              <a:rPr lang="en-US" altLang="sv-FI" sz="3600" dirty="0"/>
              <a:t> </a:t>
            </a:r>
            <a:r>
              <a:rPr lang="en-US" altLang="sv-FI" sz="3600" dirty="0" err="1"/>
              <a:t>tuloksista</a:t>
            </a:r>
            <a:endParaRPr lang="en-US" altLang="sv-FI" sz="3600" dirty="0"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Otsikko 1">
            <a:extLst>
              <a:ext uri="{FF2B5EF4-FFF2-40B4-BE49-F238E27FC236}">
                <a16:creationId xmlns:a16="http://schemas.microsoft.com/office/drawing/2014/main" id="{5EF85F36-E268-43D9-A5BD-24DAE611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312738"/>
            <a:ext cx="7262812" cy="1022350"/>
          </a:xfrm>
        </p:spPr>
        <p:txBody>
          <a:bodyPr/>
          <a:lstStyle/>
          <a:p>
            <a:r>
              <a:rPr lang="en-US" altLang="sv-FI" b="1" dirty="0" err="1"/>
              <a:t>Lisätietoa</a:t>
            </a:r>
            <a:endParaRPr lang="en-US" altLang="sv-FI" b="1" dirty="0"/>
          </a:p>
        </p:txBody>
      </p:sp>
      <p:sp>
        <p:nvSpPr>
          <p:cNvPr id="137219" name="Sisällön paikkamerkki 2">
            <a:extLst>
              <a:ext uri="{FF2B5EF4-FFF2-40B4-BE49-F238E27FC236}">
                <a16:creationId xmlns:a16="http://schemas.microsoft.com/office/drawing/2014/main" id="{803367E7-7FD9-4B2E-8426-36D312998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87" y="1729458"/>
            <a:ext cx="10519359" cy="44788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fi-FI" altLang="sv-FI" sz="2400" dirty="0"/>
              <a:t>Aura Linnapuomi, Kaikukortti kaikuu -hankkeen </a:t>
            </a:r>
            <a:r>
              <a:rPr lang="fi-FI" altLang="sv-FI" sz="2400" dirty="0" err="1"/>
              <a:t>hankekohtaja</a:t>
            </a:r>
            <a:br>
              <a:rPr lang="fi-FI" altLang="sv-FI" sz="2400" dirty="0"/>
            </a:br>
            <a:r>
              <a:rPr lang="fi-FI" altLang="sv-FI" sz="2400" dirty="0"/>
              <a:t>Kaikukortin tukipalvelu / Kulttuuria kaikille -palvelu</a:t>
            </a:r>
            <a:br>
              <a:rPr lang="fi-FI" altLang="sv-FI" sz="2400" dirty="0"/>
            </a:br>
            <a:r>
              <a:rPr lang="fi-FI" altLang="sv-FI" sz="2400" u="sng" dirty="0"/>
              <a:t>aura.linnapuomi</a:t>
            </a:r>
            <a:r>
              <a:rPr lang="fi-FI" altLang="sv-FI" sz="2400" u="sng" dirty="0">
                <a:hlinkClick r:id="rId3"/>
              </a:rPr>
              <a:t>@cultureforall.fi</a:t>
            </a:r>
            <a:br>
              <a:rPr lang="fi-FI" altLang="sv-FI" sz="2400" dirty="0"/>
            </a:br>
            <a:r>
              <a:rPr lang="fi-FI" altLang="sv-FI" sz="2400" dirty="0"/>
              <a:t>puh. 040 </a:t>
            </a:r>
            <a:r>
              <a:rPr lang="sv-FI" altLang="sv-FI" sz="2400" dirty="0"/>
              <a:t>931 0576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FI" altLang="sv-FI" sz="2400" dirty="0"/>
              <a:t>Mira Haataja, </a:t>
            </a:r>
            <a:r>
              <a:rPr lang="fi-FI" altLang="sv-FI" sz="2400" dirty="0"/>
              <a:t>Kaikukortti kaikuu -hankkeen hankekoordinaattori</a:t>
            </a:r>
            <a:br>
              <a:rPr lang="fi-FI" altLang="sv-FI" sz="2400" dirty="0"/>
            </a:br>
            <a:r>
              <a:rPr lang="fi-FI" altLang="sv-FI" sz="2400" dirty="0"/>
              <a:t>Kaikukortin tukipalvelu / Kulttuuria kaikille -palvelu</a:t>
            </a:r>
            <a:br>
              <a:rPr lang="fi-FI" altLang="sv-FI" sz="2400" dirty="0"/>
            </a:br>
            <a:r>
              <a:rPr lang="fi-FI" altLang="sv-FI" sz="2400" u="sng" dirty="0"/>
              <a:t>mira.haataja</a:t>
            </a:r>
            <a:r>
              <a:rPr lang="fi-FI" altLang="sv-FI" sz="2400" u="sng" dirty="0">
                <a:hlinkClick r:id="rId3"/>
              </a:rPr>
              <a:t>@cultureforall.fi</a:t>
            </a:r>
            <a:br>
              <a:rPr lang="fi-FI" altLang="sv-FI" sz="2400" dirty="0"/>
            </a:br>
            <a:r>
              <a:rPr lang="fi-FI" altLang="sv-FI" sz="2400" dirty="0"/>
              <a:t>puh. 040 </a:t>
            </a:r>
            <a:r>
              <a:rPr lang="sv-FI" altLang="sv-FI" sz="2400" dirty="0"/>
              <a:t>213 6339</a:t>
            </a:r>
            <a:endParaRPr lang="en-US" altLang="sv-FI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sv-FI" sz="24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i-FI" altLang="sv-FI" sz="2400" u="sng" dirty="0">
                <a:hlinkClick r:id="rId4"/>
              </a:rPr>
              <a:t>www.kulttuuriakaikille.fi/kaikukortti</a:t>
            </a:r>
            <a:r>
              <a:rPr lang="fi-FI" altLang="sv-FI" sz="2400" dirty="0"/>
              <a:t> </a:t>
            </a:r>
          </a:p>
        </p:txBody>
      </p:sp>
      <p:pic>
        <p:nvPicPr>
          <p:cNvPr id="137220" name="Kuva 3">
            <a:extLst>
              <a:ext uri="{FF2B5EF4-FFF2-40B4-BE49-F238E27FC236}">
                <a16:creationId xmlns:a16="http://schemas.microsoft.com/office/drawing/2014/main" id="{A2FC24FE-C659-4A4E-A5DD-7AFBB9A8BF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363" y="517525"/>
            <a:ext cx="28575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Kuva 4">
            <a:extLst>
              <a:ext uri="{FF2B5EF4-FFF2-40B4-BE49-F238E27FC236}">
                <a16:creationId xmlns:a16="http://schemas.microsoft.com/office/drawing/2014/main" id="{12211C2D-7CE0-487E-A22A-E46847856A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266" y="2608986"/>
            <a:ext cx="4410919" cy="400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" name="Shape 398" descr="kaikukortti_logo_transp_02_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7384" y="258174"/>
            <a:ext cx="3230904" cy="82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Shape 4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-2807592" y="2807592"/>
            <a:ext cx="6857998" cy="1242817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Shape 402"/>
          <p:cNvSpPr/>
          <p:nvPr/>
        </p:nvSpPr>
        <p:spPr>
          <a:xfrm>
            <a:off x="5202857" y="569104"/>
            <a:ext cx="5561200" cy="7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186262">
              <a:buClr>
                <a:srgbClr val="000000"/>
              </a:buClr>
              <a:buSzPts val="1500"/>
            </a:pPr>
            <a:endParaRPr sz="2000" b="1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6262">
              <a:buClr>
                <a:srgbClr val="000000"/>
              </a:buClr>
              <a:buSzPts val="1800"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Shape 403"/>
          <p:cNvSpPr txBox="1"/>
          <p:nvPr/>
        </p:nvSpPr>
        <p:spPr>
          <a:xfrm>
            <a:off x="1879993" y="1317238"/>
            <a:ext cx="8246887" cy="757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fi-FI" sz="3200" dirty="0"/>
              <a:t>Kaikukortin vaikuttavuutta ja merkityksiä on selvitetty kyselytutkimuksin. </a:t>
            </a:r>
          </a:p>
          <a:p>
            <a:endParaRPr lang="fi-FI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/>
              <a:t>Kulttuuria kaikille -palvelu on toteuttanut kaksi kyselyä Espoossa (vuosina 2015 ja 2016) ja kaksi kyselyä Kainuussa (vuosina 2016 ja 2017).</a:t>
            </a:r>
            <a:r>
              <a:rPr lang="fi" sz="3200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i" sz="2000">
              <a:latin typeface="Calibri"/>
              <a:ea typeface="Calibri"/>
              <a:cs typeface="Calibri"/>
              <a:sym typeface="Calibri"/>
            </a:endParaRPr>
          </a:p>
          <a:p>
            <a:pPr lvl="1"/>
            <a:r>
              <a:rPr lang="fi" sz="2000">
                <a:latin typeface="Calibri"/>
                <a:ea typeface="Calibri"/>
                <a:cs typeface="Calibri"/>
                <a:sym typeface="Calibri"/>
              </a:rPr>
              <a:t>Kyselyraportit </a:t>
            </a:r>
            <a:r>
              <a:rPr lang="fi" sz="2000" dirty="0">
                <a:latin typeface="Calibri"/>
                <a:ea typeface="Calibri"/>
                <a:cs typeface="Calibri"/>
                <a:sym typeface="Calibri"/>
              </a:rPr>
              <a:t>ovat saatavilla Kulttuuria kaikille -palvelun verkkosivuilla julkaisusarjassa: </a:t>
            </a:r>
            <a:r>
              <a:rPr lang="fi-FI" sz="2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www.kulttuuriakaikille.fi</a:t>
            </a:r>
            <a:r>
              <a:rPr lang="fi-FI" sz="2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fi-FI" sz="2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tietoa_meista_julkaisut_julkaisusarja</a:t>
            </a:r>
            <a:endParaRPr lang="fi-FI" sz="20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" sz="3200" dirty="0"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sz="3200" dirty="0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40126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Shape 306" descr="kaikukortti_logo_transp_02_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470" y="229287"/>
            <a:ext cx="2823210" cy="91371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uorakulmio 18"/>
          <p:cNvSpPr/>
          <p:nvPr/>
        </p:nvSpPr>
        <p:spPr>
          <a:xfrm>
            <a:off x="6073945" y="1386428"/>
            <a:ext cx="417114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/>
            <a:endParaRPr lang="fi-FI" sz="1500" b="1" dirty="0">
              <a:solidFill>
                <a:schemeClr val="bg2"/>
              </a:solidFill>
            </a:endParaRPr>
          </a:p>
          <a:p>
            <a:pPr marL="133350"/>
            <a:endParaRPr lang="fi-FI" altLang="sv-FI" dirty="0">
              <a:latin typeface="Calibri" panose="020F0502020204030204" pitchFamily="34" charset="0"/>
            </a:endParaRPr>
          </a:p>
        </p:txBody>
      </p:sp>
      <p:sp>
        <p:nvSpPr>
          <p:cNvPr id="8" name="Pyöristetty kuvaselitesuorakulmio 7"/>
          <p:cNvSpPr/>
          <p:nvPr/>
        </p:nvSpPr>
        <p:spPr>
          <a:xfrm>
            <a:off x="1085850" y="1143000"/>
            <a:ext cx="10515599" cy="5120640"/>
          </a:xfrm>
          <a:prstGeom prst="wedgeRoundRectCallout">
            <a:avLst>
              <a:gd name="adj1" fmla="val -39385"/>
              <a:gd name="adj2" fmla="val 57744"/>
              <a:gd name="adj3" fmla="val 16667"/>
            </a:avLst>
          </a:prstGeom>
          <a:noFill/>
          <a:ln w="57150">
            <a:solidFill>
              <a:srgbClr val="82DD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3350"/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33350"/>
            <a:r>
              <a:rPr lang="fi-FI" altLang="sv-FI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Kortinhaltijat (n=125):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Kaikukortti koetaan myönteisenä ja tervetulleena asiana.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Kaikukortti kiinnostaa mm. siksi, että halutaan saada mielekästä tekemistä ja taide- ja kulttuurielämyksiä. 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Vastaajat raportoivat myönteisiä vaikutuksia omaan elämänlaatuun ja yhteisöllisyyden kokemuksiin Kaikukortin myötä.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Kaikukortti antaa uskoa myönteiseen tulevaisuuteen, jopa silloin, kun sitä ei ole vielä ehtinyt käyttää.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Kortti on houkutellut ensikertalaisia osallistumaan kulttuuritapahtumiin.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Esteitä </a:t>
            </a: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kortin käytölle: seuran puute, huono terveydentila, liikkumiseen ja matkakustannuksiin liittyvät sekä se, ettei löydä tietoa Kaikukortin kulttuuritarjonnasta helposti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Toiveita: </a:t>
            </a: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lisää tarjontaa, esim. elokuvia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2DC003A2-15F0-47C0-8BC6-34E37E3AB242}"/>
              </a:ext>
            </a:extLst>
          </p:cNvPr>
          <p:cNvSpPr txBox="1"/>
          <p:nvPr/>
        </p:nvSpPr>
        <p:spPr>
          <a:xfrm>
            <a:off x="3729019" y="160734"/>
            <a:ext cx="84629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altLang="sv-FI" sz="2400" b="1" dirty="0">
                <a:latin typeface="Calibri" panose="020F0502020204030204" pitchFamily="34" charset="0"/>
              </a:rPr>
              <a:t>Tuloksia Kaikukortti-</a:t>
            </a:r>
            <a:r>
              <a:rPr lang="fi-FI" altLang="sv-FI" sz="2400" b="1" dirty="0"/>
              <a:t>kyselyistä </a:t>
            </a:r>
            <a:br>
              <a:rPr lang="fi-FI" altLang="sv-FI" sz="2400" b="1" dirty="0"/>
            </a:br>
            <a:r>
              <a:rPr lang="fi-FI" altLang="sv-FI" sz="2400" b="1" dirty="0"/>
              <a:t>(</a:t>
            </a:r>
            <a:r>
              <a:rPr lang="fi-FI" altLang="sv-FI" sz="2400" b="1" dirty="0">
                <a:latin typeface="Calibri" panose="020F0502020204030204" pitchFamily="34" charset="0"/>
              </a:rPr>
              <a:t>Espoo 2015 % 2016 sekä Kainuu 2016 &amp; 2017), esimerkiksi: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972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36"/>
    </mc:Choice>
    <mc:Fallback xmlns="">
      <p:transition spd="slow" advTm="1483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Shape 306" descr="kaikukortti_logo_transp_02_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470" y="229287"/>
            <a:ext cx="2423177" cy="62069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uorakulmio 18"/>
          <p:cNvSpPr/>
          <p:nvPr/>
        </p:nvSpPr>
        <p:spPr>
          <a:xfrm>
            <a:off x="6073945" y="1386428"/>
            <a:ext cx="417114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/>
            <a:endParaRPr lang="fi-FI" sz="1500" b="1" dirty="0">
              <a:solidFill>
                <a:schemeClr val="bg2"/>
              </a:solidFill>
            </a:endParaRPr>
          </a:p>
          <a:p>
            <a:pPr marL="133350"/>
            <a:endParaRPr lang="fi-FI" altLang="sv-FI" dirty="0">
              <a:latin typeface="Calibri" panose="020F0502020204030204" pitchFamily="34" charset="0"/>
            </a:endParaRPr>
          </a:p>
        </p:txBody>
      </p:sp>
      <p:sp>
        <p:nvSpPr>
          <p:cNvPr id="8" name="Pyöristetty kuvaselitesuorakulmio 7"/>
          <p:cNvSpPr/>
          <p:nvPr/>
        </p:nvSpPr>
        <p:spPr>
          <a:xfrm>
            <a:off x="228601" y="1046747"/>
            <a:ext cx="11682662" cy="5438274"/>
          </a:xfrm>
          <a:prstGeom prst="wedgeRoundRectCallout">
            <a:avLst>
              <a:gd name="adj1" fmla="val -38355"/>
              <a:gd name="adj2" fmla="val 54647"/>
              <a:gd name="adj3" fmla="val 16667"/>
            </a:avLst>
          </a:prstGeom>
          <a:noFill/>
          <a:ln w="57150">
            <a:solidFill>
              <a:srgbClr val="82DD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3350"/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33350"/>
            <a:r>
              <a:rPr lang="fi-FI" altLang="sv-FI" sz="24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Sote</a:t>
            </a:r>
            <a:r>
              <a:rPr lang="fi-FI" altLang="sv-FI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-työntekijät (n=83): 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Kaikukortti on hyödyllinen ja helppokäyttöinen työväline.</a:t>
            </a:r>
          </a:p>
          <a:p>
            <a:pPr marL="804863" lvl="1" indent="-214313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Toimintaan perehdyttäminen on koettu pääosin riittävänä, ohjemateriaali on koettu pääosin toimivana ja selkeänä, ja Kaikukortista viestimistä pidetään helppona.</a:t>
            </a: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Kaikukortti on hyvä keino tukea asiakkaita paremmin ja mahdollisuus tarjota lisää palveluita: k</a:t>
            </a:r>
            <a:r>
              <a:rPr lang="fi-FI" sz="2400" dirty="0">
                <a:solidFill>
                  <a:schemeClr val="tx1"/>
                </a:solidFill>
              </a:rPr>
              <a:t>ortin nähtiin toimivan esimerkiksi ennalta ehkäisevän päihdetyön ja sosiaalisen kuntoutuksen työkaluna. </a:t>
            </a: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Kaikukortti edistää asiakkaiden osallisuutta ja elämänlaatua.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Kaikukortti on vakiintumassa työvälineeksi.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Yhteisön Kaikukortti koetaan hyödyllisenä työvälineenä, mutta sitä ei ole käytetty vielä paljon.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Osa vastaajista raportoi yhteistyön kulttuurialan toimijoiden kanssa kasvaneen. </a:t>
            </a: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Toive</a:t>
            </a: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, mm. lisää tarjontaa nuorille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2DC003A2-15F0-47C0-8BC6-34E37E3AB242}"/>
              </a:ext>
            </a:extLst>
          </p:cNvPr>
          <p:cNvSpPr txBox="1"/>
          <p:nvPr/>
        </p:nvSpPr>
        <p:spPr>
          <a:xfrm>
            <a:off x="3081319" y="201354"/>
            <a:ext cx="78960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altLang="sv-FI" sz="2400" b="1" dirty="0">
                <a:latin typeface="Calibri" panose="020F0502020204030204" pitchFamily="34" charset="0"/>
              </a:rPr>
              <a:t>Tuloksia Kaikukortti-</a:t>
            </a:r>
            <a:r>
              <a:rPr lang="fi-FI" altLang="sv-FI" sz="2400" b="1" dirty="0"/>
              <a:t>kyselyistä </a:t>
            </a:r>
            <a:br>
              <a:rPr lang="fi-FI" altLang="sv-FI" sz="2400" b="1" dirty="0"/>
            </a:br>
            <a:r>
              <a:rPr lang="fi-FI" altLang="sv-FI" sz="2400" b="1" dirty="0"/>
              <a:t>(</a:t>
            </a:r>
            <a:r>
              <a:rPr lang="fi-FI" altLang="sv-FI" sz="2400" b="1" dirty="0">
                <a:latin typeface="Calibri" panose="020F0502020204030204" pitchFamily="34" charset="0"/>
              </a:rPr>
              <a:t>Espoo 2015 % 2016 sekä Kainuu 2016 &amp; 2017), esimerkiksi:  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10649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36"/>
    </mc:Choice>
    <mc:Fallback xmlns="">
      <p:transition spd="slow" advTm="1483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Shape 306" descr="kaikukortti_logo_transp_02_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470" y="229287"/>
            <a:ext cx="2423177" cy="62069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uorakulmio 18"/>
          <p:cNvSpPr/>
          <p:nvPr/>
        </p:nvSpPr>
        <p:spPr>
          <a:xfrm>
            <a:off x="6073945" y="1386428"/>
            <a:ext cx="417114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/>
            <a:endParaRPr lang="fi-FI" sz="1500" b="1" dirty="0">
              <a:solidFill>
                <a:schemeClr val="bg2"/>
              </a:solidFill>
            </a:endParaRPr>
          </a:p>
          <a:p>
            <a:pPr marL="133350"/>
            <a:endParaRPr lang="fi-FI" altLang="sv-FI" dirty="0">
              <a:latin typeface="Calibri" panose="020F0502020204030204" pitchFamily="34" charset="0"/>
            </a:endParaRPr>
          </a:p>
        </p:txBody>
      </p:sp>
      <p:sp>
        <p:nvSpPr>
          <p:cNvPr id="8" name="Pyöristetty kuvaselitesuorakulmio 7"/>
          <p:cNvSpPr/>
          <p:nvPr/>
        </p:nvSpPr>
        <p:spPr>
          <a:xfrm>
            <a:off x="331470" y="1280160"/>
            <a:ext cx="11269980" cy="5072514"/>
          </a:xfrm>
          <a:prstGeom prst="wedgeRoundRectCallout">
            <a:avLst>
              <a:gd name="adj1" fmla="val -39385"/>
              <a:gd name="adj2" fmla="val 57744"/>
              <a:gd name="adj3" fmla="val 16667"/>
            </a:avLst>
          </a:prstGeom>
          <a:noFill/>
          <a:ln w="57150">
            <a:solidFill>
              <a:srgbClr val="82DD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3350"/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33350"/>
            <a:r>
              <a:rPr lang="fi-FI" altLang="sv-FI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Kulttuurityöntekijät (n=48):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Kaikukortin käyttäminen alennusmenetelmänä oli helppoa.</a:t>
            </a:r>
          </a:p>
          <a:p>
            <a:pPr marL="804863" lvl="1" indent="-214313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Toimintaan perehdyttäminen on koettu pääosin riittävänä, ohjemateriaali on koettu pääosin toimivana ja selkeänä, ja Kaikukortista viestimistä pidetään pääosin helppona.</a:t>
            </a: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Kortti tuo uusia yleisöjä ja lisää saavutettavuutta. 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Kortti on vaikuttanut oman organisaation näkyvyyteen myönteisesti. 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Kaikukortin nähtiin edistäneen asiakkaiden hyvinvointia.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Kaikukortin nähtiin vaikuttavan myönteisesti asiakkaiden kulttuuristen oikeuksien toteutumiseen.</a:t>
            </a: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Osa vastaajista raportoi yhteistyön </a:t>
            </a:r>
            <a:r>
              <a:rPr lang="fi-FI" sz="2400" dirty="0" err="1">
                <a:solidFill>
                  <a:schemeClr val="tx1"/>
                </a:solidFill>
              </a:rPr>
              <a:t>sosiaali</a:t>
            </a:r>
            <a:r>
              <a:rPr lang="fi-FI" sz="2400" dirty="0">
                <a:solidFill>
                  <a:schemeClr val="tx1"/>
                </a:solidFill>
              </a:rPr>
              <a:t>- ja terveysalan toimijoiden kanssa kasvaneen. </a:t>
            </a: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7663" indent="-214313">
              <a:buFont typeface="Arial" panose="020B0604020202020204" pitchFamily="34" charset="0"/>
              <a:buChar char="•"/>
            </a:pPr>
            <a:r>
              <a:rPr lang="fi-FI" altLang="sv-FI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Kehitettävää: </a:t>
            </a:r>
            <a:r>
              <a:rPr lang="fi-FI" altLang="sv-FI" sz="2400" dirty="0">
                <a:solidFill>
                  <a:schemeClr val="tx1"/>
                </a:solidFill>
                <a:latin typeface="Calibri" panose="020F0502020204030204" pitchFamily="34" charset="0"/>
              </a:rPr>
              <a:t>Kaikukortin lipunmyynnissä, Kaikukortti-hankintojen kirjaamisessa ja tilastoinnissa oli joidenkin kulttuurialan työntekijöiden mukaan kehitettävää. </a:t>
            </a:r>
          </a:p>
          <a:p>
            <a:pPr marL="347663" indent="-214313">
              <a:buFont typeface="Arial" panose="020B0604020202020204" pitchFamily="34" charset="0"/>
              <a:buChar char="•"/>
            </a:pPr>
            <a:endParaRPr lang="fi-FI" altLang="sv-FI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2DC003A2-15F0-47C0-8BC6-34E37E3AB242}"/>
              </a:ext>
            </a:extLst>
          </p:cNvPr>
          <p:cNvSpPr txBox="1"/>
          <p:nvPr/>
        </p:nvSpPr>
        <p:spPr>
          <a:xfrm>
            <a:off x="3081319" y="201354"/>
            <a:ext cx="78960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altLang="sv-FI" sz="2400" b="1" dirty="0">
                <a:latin typeface="Calibri" panose="020F0502020204030204" pitchFamily="34" charset="0"/>
              </a:rPr>
              <a:t>Tuloksia Kaikukortti-</a:t>
            </a:r>
            <a:r>
              <a:rPr lang="fi-FI" altLang="sv-FI" sz="2400" b="1" dirty="0"/>
              <a:t>kyselyistä </a:t>
            </a:r>
            <a:br>
              <a:rPr lang="fi-FI" altLang="sv-FI" sz="2400" b="1" dirty="0"/>
            </a:br>
            <a:r>
              <a:rPr lang="fi-FI" altLang="sv-FI" sz="2400" b="1" dirty="0"/>
              <a:t>(</a:t>
            </a:r>
            <a:r>
              <a:rPr lang="fi-FI" altLang="sv-FI" sz="2400" b="1" dirty="0">
                <a:latin typeface="Calibri" panose="020F0502020204030204" pitchFamily="34" charset="0"/>
              </a:rPr>
              <a:t>Espoo 2015 % 2016 sekä Kainuu 2016 &amp; 2017), esimerkiksi:  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41873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36"/>
    </mc:Choice>
    <mc:Fallback xmlns="">
      <p:transition spd="slow" advTm="1483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tsikko 1">
            <a:extLst>
              <a:ext uri="{FF2B5EF4-FFF2-40B4-BE49-F238E27FC236}">
                <a16:creationId xmlns:a16="http://schemas.microsoft.com/office/drawing/2014/main" id="{8E4C545A-69FF-4BFF-A9F5-E9930EA7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336" y="63607"/>
            <a:ext cx="5980161" cy="976208"/>
          </a:xfrm>
        </p:spPr>
        <p:txBody>
          <a:bodyPr/>
          <a:lstStyle/>
          <a:p>
            <a:pPr algn="ctr"/>
            <a:r>
              <a:rPr lang="fi-FI" altLang="sv-FI" sz="3000" dirty="0"/>
              <a:t>Kortinhaltijoiden kyselyt, sanottua</a:t>
            </a:r>
          </a:p>
        </p:txBody>
      </p:sp>
      <p:pic>
        <p:nvPicPr>
          <p:cNvPr id="47107" name="Kuva 3">
            <a:extLst>
              <a:ext uri="{FF2B5EF4-FFF2-40B4-BE49-F238E27FC236}">
                <a16:creationId xmlns:a16="http://schemas.microsoft.com/office/drawing/2014/main" id="{8A5AE22D-B4BD-47BA-855F-28675E29FC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06391"/>
            <a:ext cx="286107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uhekupla: Soikea 2">
            <a:extLst>
              <a:ext uri="{FF2B5EF4-FFF2-40B4-BE49-F238E27FC236}">
                <a16:creationId xmlns:a16="http://schemas.microsoft.com/office/drawing/2014/main" id="{A1FA1803-0432-40FA-B0A1-18174E149F39}"/>
              </a:ext>
            </a:extLst>
          </p:cNvPr>
          <p:cNvSpPr/>
          <p:nvPr/>
        </p:nvSpPr>
        <p:spPr>
          <a:xfrm>
            <a:off x="8361870" y="1279243"/>
            <a:ext cx="3027422" cy="2474662"/>
          </a:xfrm>
          <a:prstGeom prst="wedgeEllipseCallout">
            <a:avLst/>
          </a:prstGeom>
          <a:noFill/>
          <a:ln w="57150"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51EAD740-E08C-4DC5-BB05-21CCEC8DA47A}"/>
              </a:ext>
            </a:extLst>
          </p:cNvPr>
          <p:cNvSpPr/>
          <p:nvPr/>
        </p:nvSpPr>
        <p:spPr>
          <a:xfrm>
            <a:off x="8361870" y="1705324"/>
            <a:ext cx="2674457" cy="142192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r>
              <a:rPr lang="fi-FI" altLang="fi-FI" sz="1600" dirty="0">
                <a:solidFill>
                  <a:prstClr val="black"/>
                </a:solidFill>
              </a:rPr>
              <a:t>"Kiitos, kun tällainen mahdollisuus kulttuurista nauttimiseen on järjestetty pitkäaikaissairaille."</a:t>
            </a:r>
            <a:endParaRPr lang="fi-FI" altLang="fi-FI" sz="16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Puhekupla: Soikea 6">
            <a:extLst>
              <a:ext uri="{FF2B5EF4-FFF2-40B4-BE49-F238E27FC236}">
                <a16:creationId xmlns:a16="http://schemas.microsoft.com/office/drawing/2014/main" id="{B7E5246D-72F0-49B2-8F36-E5CA468E9D94}"/>
              </a:ext>
            </a:extLst>
          </p:cNvPr>
          <p:cNvSpPr/>
          <p:nvPr/>
        </p:nvSpPr>
        <p:spPr>
          <a:xfrm>
            <a:off x="1720402" y="1114903"/>
            <a:ext cx="3027422" cy="2569457"/>
          </a:xfrm>
          <a:prstGeom prst="wedgeEllipseCallout">
            <a:avLst>
              <a:gd name="adj1" fmla="val 55057"/>
              <a:gd name="adj2" fmla="val 56167"/>
            </a:avLst>
          </a:prstGeom>
          <a:noFill/>
          <a:ln w="57150"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684FE4D-F388-4A8B-8CA3-4478DB68864D}"/>
              </a:ext>
            </a:extLst>
          </p:cNvPr>
          <p:cNvSpPr/>
          <p:nvPr/>
        </p:nvSpPr>
        <p:spPr>
          <a:xfrm>
            <a:off x="1631504" y="1577868"/>
            <a:ext cx="2857804" cy="164352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r>
              <a:rPr lang="fi-FI" altLang="fi-FI" sz="1600" dirty="0">
                <a:solidFill>
                  <a:prstClr val="black"/>
                </a:solidFill>
              </a:rPr>
              <a:t>"</a:t>
            </a:r>
            <a:r>
              <a:rPr lang="fi-FI" sz="1600" dirty="0"/>
              <a:t>On ihanaa, kun nyt on voinut käydä kulttuuri-tapahtumissa ja on voinut viedä lapsetkin, kun ei minulla muuten ole mitenkään varaa ostaa koko porukalle lippuja.”</a:t>
            </a:r>
            <a:endParaRPr lang="fi-FI" altLang="fi-FI" sz="1600" dirty="0">
              <a:cs typeface="Calibri"/>
            </a:endParaRPr>
          </a:p>
        </p:txBody>
      </p:sp>
      <p:sp>
        <p:nvSpPr>
          <p:cNvPr id="8" name="Shape 249">
            <a:extLst>
              <a:ext uri="{FF2B5EF4-FFF2-40B4-BE49-F238E27FC236}">
                <a16:creationId xmlns:a16="http://schemas.microsoft.com/office/drawing/2014/main" id="{4FCCCE5D-F9EF-40C2-9DC8-466CE9600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128" y="4232518"/>
            <a:ext cx="2592288" cy="1728192"/>
          </a:xfrm>
          <a:prstGeom prst="wedgeRoundRectCallout">
            <a:avLst>
              <a:gd name="adj1" fmla="val 4004"/>
              <a:gd name="adj2" fmla="val 88929"/>
              <a:gd name="adj3" fmla="val 16667"/>
            </a:avLst>
          </a:prstGeom>
          <a:noFill/>
          <a:ln w="57150">
            <a:solidFill>
              <a:srgbClr val="61D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69" tIns="34275" rIns="68569" bIns="34275" anchor="ctr"/>
          <a:lstStyle>
            <a:lvl1pPr marL="44450" indent="-1206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”Olen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ollut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hyvin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kiitollinen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tästä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mahdollisuudesta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Kulttuurin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käyttämiseni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on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lisääntynyt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melkein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100 %.” </a:t>
            </a:r>
          </a:p>
        </p:txBody>
      </p:sp>
      <p:sp>
        <p:nvSpPr>
          <p:cNvPr id="10" name="Shape 248">
            <a:extLst>
              <a:ext uri="{FF2B5EF4-FFF2-40B4-BE49-F238E27FC236}">
                <a16:creationId xmlns:a16="http://schemas.microsoft.com/office/drawing/2014/main" id="{813E86D5-9D24-4E88-86A1-C0C7B32C7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8905" y="4380557"/>
            <a:ext cx="3027422" cy="1913310"/>
          </a:xfrm>
          <a:prstGeom prst="wedgeRoundRectCallout">
            <a:avLst>
              <a:gd name="adj1" fmla="val -62075"/>
              <a:gd name="adj2" fmla="val 41291"/>
              <a:gd name="adj3" fmla="val 16667"/>
            </a:avLst>
          </a:prstGeom>
          <a:noFill/>
          <a:ln w="57150">
            <a:solidFill>
              <a:srgbClr val="61D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69" tIns="34275" rIns="68569" bIns="34275" anchor="ctr"/>
          <a:lstStyle>
            <a:lvl1pPr marL="44450" indent="-1206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”[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Kortti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antaa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mahdollisuuksia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uuden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tuttavapiirin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tapaamiseen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Pidän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ideasta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toivottavasti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jatkuu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tulevaisuudessa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.” </a:t>
            </a:r>
          </a:p>
        </p:txBody>
      </p:sp>
      <p:sp>
        <p:nvSpPr>
          <p:cNvPr id="11" name="Shape 249">
            <a:extLst>
              <a:ext uri="{FF2B5EF4-FFF2-40B4-BE49-F238E27FC236}">
                <a16:creationId xmlns:a16="http://schemas.microsoft.com/office/drawing/2014/main" id="{41B39A38-9577-4909-9DC1-3E2E3568F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930" y="4005064"/>
            <a:ext cx="2269846" cy="2664296"/>
          </a:xfrm>
          <a:prstGeom prst="wedgeRoundRectCallout">
            <a:avLst>
              <a:gd name="adj1" fmla="val 72292"/>
              <a:gd name="adj2" fmla="val 33884"/>
              <a:gd name="adj3" fmla="val 16667"/>
            </a:avLst>
          </a:prstGeom>
          <a:noFill/>
          <a:ln w="57150">
            <a:solidFill>
              <a:srgbClr val="61D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69" tIns="34275" rIns="68569" bIns="34275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fi-FI" altLang="fi-FI" sz="1600" dirty="0">
                <a:latin typeface="Arial" panose="020B0604020202020204" pitchFamily="34" charset="0"/>
              </a:rPr>
              <a:t>[Kaikukortti] on ollut tosi mukava, olen ns. paluumuuttaja- -.  Oli pitkään etten oikein viihtynyt, kun olin niin yksinäinen, mutta olen Kaikukortilla saanut elämyksiä.</a:t>
            </a:r>
          </a:p>
        </p:txBody>
      </p:sp>
      <p:sp>
        <p:nvSpPr>
          <p:cNvPr id="12" name="Shape 248">
            <a:extLst>
              <a:ext uri="{FF2B5EF4-FFF2-40B4-BE49-F238E27FC236}">
                <a16:creationId xmlns:a16="http://schemas.microsoft.com/office/drawing/2014/main" id="{D37E4B8B-925A-4B12-85B1-CAA4A4962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759" y="1202566"/>
            <a:ext cx="2276698" cy="1924686"/>
          </a:xfrm>
          <a:prstGeom prst="wedgeRoundRectCallout">
            <a:avLst>
              <a:gd name="adj1" fmla="val 9437"/>
              <a:gd name="adj2" fmla="val 78702"/>
              <a:gd name="adj3" fmla="val 16667"/>
            </a:avLst>
          </a:prstGeom>
          <a:noFill/>
          <a:ln w="57150">
            <a:solidFill>
              <a:srgbClr val="61D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69" tIns="34275" rIns="68569" bIns="34275" anchor="ctr"/>
          <a:lstStyle>
            <a:lvl1pPr marL="44450" indent="-1206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”[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Kaikukortti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merkitsee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minulle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]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virkistyshetkiä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ja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hetken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arjesta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irti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pääsemistä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.”</a:t>
            </a:r>
          </a:p>
        </p:txBody>
      </p:sp>
      <p:pic>
        <p:nvPicPr>
          <p:cNvPr id="13" name="Shape 400">
            <a:extLst>
              <a:ext uri="{FF2B5EF4-FFF2-40B4-BE49-F238E27FC236}">
                <a16:creationId xmlns:a16="http://schemas.microsoft.com/office/drawing/2014/main" id="{21A78FFA-287F-204C-A3D9-4BA50E26B79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-2807592" y="2807592"/>
            <a:ext cx="6857998" cy="1242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51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Otsikko 1">
            <a:extLst>
              <a:ext uri="{FF2B5EF4-FFF2-40B4-BE49-F238E27FC236}">
                <a16:creationId xmlns:a16="http://schemas.microsoft.com/office/drawing/2014/main" id="{BF0A4ED0-6CCD-49F1-A62E-8B039B83C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7849" y="188641"/>
            <a:ext cx="7250791" cy="596082"/>
          </a:xfrm>
        </p:spPr>
        <p:txBody>
          <a:bodyPr>
            <a:noAutofit/>
          </a:bodyPr>
          <a:lstStyle/>
          <a:p>
            <a:r>
              <a:rPr lang="fi-FI" altLang="sv-FI" sz="3600" dirty="0"/>
              <a:t>Kaikukortista sanottua, kortinjakajat:</a:t>
            </a:r>
          </a:p>
        </p:txBody>
      </p:sp>
      <p:pic>
        <p:nvPicPr>
          <p:cNvPr id="53251" name="Kuva 3">
            <a:extLst>
              <a:ext uri="{FF2B5EF4-FFF2-40B4-BE49-F238E27FC236}">
                <a16:creationId xmlns:a16="http://schemas.microsoft.com/office/drawing/2014/main" id="{257E47A6-2D3D-4318-AB39-BBCC2D921A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88641"/>
            <a:ext cx="286107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i 4">
            <a:extLst>
              <a:ext uri="{FF2B5EF4-FFF2-40B4-BE49-F238E27FC236}">
                <a16:creationId xmlns:a16="http://schemas.microsoft.com/office/drawing/2014/main" id="{2B2EC469-FD5A-42C2-8BCC-F3D8004D4A71}"/>
              </a:ext>
            </a:extLst>
          </p:cNvPr>
          <p:cNvSpPr/>
          <p:nvPr/>
        </p:nvSpPr>
        <p:spPr>
          <a:xfrm>
            <a:off x="1431758" y="784723"/>
            <a:ext cx="10546882" cy="5952961"/>
          </a:xfrm>
          <a:prstGeom prst="ellipse">
            <a:avLst/>
          </a:prstGeom>
          <a:solidFill>
            <a:schemeClr val="bg1"/>
          </a:solidFill>
          <a:ln w="57150">
            <a:solidFill>
              <a:srgbClr val="82DD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”Asiakkaiden kiitokset ovat olleet todella ylitsevuotavia tästä ja asiakkaat ovat kokeneet kortin saamisen ja siitä kertomisen hyvin positiivisesti ja monesti työntekijänä tulee tunne että se myös nostaa heidän itsetuntoaan.”</a:t>
            </a: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”[Kaikukortti tukee] osallisuutta, saa asiakkaamme tuntemaan itsensä yhteiskunnan jäseniksi, voimaannuttaa ja </a:t>
            </a:r>
            <a:r>
              <a:rPr lang="fi-FI" sz="15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sivistyttää</a:t>
            </a: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(myös </a:t>
            </a:r>
            <a:r>
              <a:rPr lang="fi-FI" sz="15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vastuuttaa</a:t>
            </a: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).”</a:t>
            </a: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altLang="sv-FI" sz="15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”[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A]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ntaa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lisää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keskustelupohjaa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asiakkaan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kanssa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;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hyvä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sivuraide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jos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tulee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"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haastava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500" dirty="0" err="1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tilanne</a:t>
            </a:r>
            <a:r>
              <a:rPr lang="en-US" altLang="sv-FI" sz="1500" dirty="0">
                <a:solidFill>
                  <a:schemeClr val="tx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".</a:t>
            </a: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sz="1600" dirty="0">
                <a:solidFill>
                  <a:schemeClr val="tx1"/>
                </a:solidFill>
              </a:rPr>
              <a:t>”Lisää työtä, mutta tuo tuloksiakin.”</a:t>
            </a:r>
            <a:endParaRPr lang="fi-FI" sz="15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”Näemme tämän todella hienona mahdollisuutena tukea päihdekuntoutusta. Esimerkiksi kansalaisopiston kurssille osallistuminen on auttanut pysymään päihteettömänä.” </a:t>
            </a: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altLang="fi-FI" sz="1500" dirty="0">
                <a:solidFill>
                  <a:schemeClr val="tx1"/>
                </a:solidFill>
                <a:latin typeface="Arial" panose="020B0604020202020204" pitchFamily="34" charset="0"/>
              </a:rPr>
              <a:t>”Kaikukortti on hyvä lisä vähäisiin sosiaalisen kuntoutuksen mahdollisuuksiin.”</a:t>
            </a:r>
            <a:endParaRPr lang="fi-FI" sz="15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”Toimii ennalta ehkäisevän päihdetyön työkaluna.”</a:t>
            </a: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"Tärkeää että asiakkaat saavat tunteen osallisuudesta ja kokevat itsensä merkittävinä.”</a:t>
            </a:r>
            <a:endParaRPr lang="fi-FI" sz="15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/>
            </a:endParaRPr>
          </a:p>
          <a:p>
            <a:pPr marL="257175" indent="-257175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fi-FI" sz="15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”Antaa asiakkaille lisää mahdollisuuksia, sellaisiakin, joihin ei muuten olisi mitään mahdollisuutta.”</a:t>
            </a:r>
          </a:p>
        </p:txBody>
      </p:sp>
      <p:pic>
        <p:nvPicPr>
          <p:cNvPr id="6" name="Shape 400">
            <a:extLst>
              <a:ext uri="{FF2B5EF4-FFF2-40B4-BE49-F238E27FC236}">
                <a16:creationId xmlns:a16="http://schemas.microsoft.com/office/drawing/2014/main" id="{4D1E1F69-627B-A042-9737-47344B30BF1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-2807592" y="2807592"/>
            <a:ext cx="6857998" cy="1242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060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tsikko 1">
            <a:extLst>
              <a:ext uri="{FF2B5EF4-FFF2-40B4-BE49-F238E27FC236}">
                <a16:creationId xmlns:a16="http://schemas.microsoft.com/office/drawing/2014/main" id="{6F411720-0AE6-4557-A4F0-AD02B3C3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896" y="188641"/>
            <a:ext cx="6087666" cy="835819"/>
          </a:xfrm>
        </p:spPr>
        <p:txBody>
          <a:bodyPr>
            <a:normAutofit fontScale="90000"/>
          </a:bodyPr>
          <a:lstStyle/>
          <a:p>
            <a:r>
              <a:rPr lang="fi-FI" altLang="sv-FI" sz="3300" dirty="0"/>
              <a:t>Kaikukortista sanottua, </a:t>
            </a:r>
            <a:br>
              <a:rPr lang="fi-FI" altLang="sv-FI" sz="3300" dirty="0"/>
            </a:br>
            <a:r>
              <a:rPr lang="fi-FI" altLang="sv-FI" sz="3300" dirty="0"/>
              <a:t>kulttuurikohteiden työntekijät: </a:t>
            </a:r>
          </a:p>
        </p:txBody>
      </p:sp>
      <p:pic>
        <p:nvPicPr>
          <p:cNvPr id="57347" name="Kuva 3">
            <a:extLst>
              <a:ext uri="{FF2B5EF4-FFF2-40B4-BE49-F238E27FC236}">
                <a16:creationId xmlns:a16="http://schemas.microsoft.com/office/drawing/2014/main" id="{AB6EA893-0EE5-465E-BE43-3DBDB98BE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239837"/>
            <a:ext cx="286107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i 4">
            <a:extLst>
              <a:ext uri="{FF2B5EF4-FFF2-40B4-BE49-F238E27FC236}">
                <a16:creationId xmlns:a16="http://schemas.microsoft.com/office/drawing/2014/main" id="{2B2EC469-FD5A-42C2-8BCC-F3D8004D4A71}"/>
              </a:ext>
            </a:extLst>
          </p:cNvPr>
          <p:cNvSpPr/>
          <p:nvPr/>
        </p:nvSpPr>
        <p:spPr>
          <a:xfrm>
            <a:off x="1524000" y="908721"/>
            <a:ext cx="10180320" cy="5800689"/>
          </a:xfrm>
          <a:prstGeom prst="ellipse">
            <a:avLst/>
          </a:prstGeom>
          <a:solidFill>
            <a:schemeClr val="bg1"/>
          </a:solidFill>
          <a:ln w="57150">
            <a:solidFill>
              <a:srgbClr val="82DD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“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Tuo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selkeyttä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ilmaiskävijöiden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ryhmiin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.“</a:t>
            </a:r>
          </a:p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65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fi-FI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Antaa kuvan, että yhteisöllä on kultainen sydän, hyvät arvot. Mahdollistaa uusien kävijöiden saamista.” </a:t>
            </a:r>
          </a:p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”Kaikukortti asiakkaiden myötä tilaisuuksien kävijämäärä kasvaa. Myös talon tarjoamat tapahtumat tulevat tutummiksi ja kynnys osallistua madaltuu. Myös toiminnan imago, että kulttuuri kuuluu kaikille tulee selvästi esille.”</a:t>
            </a:r>
          </a:p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"[Kaikukortti nähtiin rakenteena], jonka sisällä on aiempaa helpompaa jäsentää myös esim. taiteen ja kulttuurin </a:t>
            </a:r>
            <a:r>
              <a:rPr lang="fi-FI" sz="16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hyvinvointivaikutuksiin</a:t>
            </a:r>
            <a:r>
              <a:rPr lang="fi-FI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ja kulttuurin saavutettavuuteen liittyviä muita hankkeita ja ohjelmia.”</a:t>
            </a:r>
          </a:p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”Hyötyä myös omalle toiminnalle, auttaa kuntalaisia eteenpäin, vahvistaa koko yhteisöä, ... yhtä vahva kuin heikoin lenkki.”</a:t>
            </a:r>
          </a:p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sv-FI" sz="16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”</a:t>
            </a:r>
            <a:r>
              <a:rPr lang="fi-FI" altLang="fi-F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[Kaikukortti] Lisää saavutettavuutta osa-alueella, jota on muuten vaikea arvioida tai määritellä.</a:t>
            </a:r>
          </a:p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“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Lisää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tietoa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meistä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ja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madaltaa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kynnystä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tulla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sv-FI" sz="1600" dirty="0" err="1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museoon</a:t>
            </a:r>
            <a:r>
              <a:rPr lang="en-US" altLang="sv-FI" sz="1600" dirty="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.” </a:t>
            </a:r>
          </a:p>
          <a:p>
            <a:pPr marL="600075" lvl="1" indent="-257175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”Kaikukortin avulla tavoitamme paljon sellaisia henkilöitä, jotka eivät ole aikaisemmin käyneet meille ja/tai joilla ei olisi mahdollisuutta käydä meillä ilman Kaikukorttia.”</a:t>
            </a:r>
            <a:endParaRPr lang="en-US" altLang="sv-FI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" name="Shape 400">
            <a:extLst>
              <a:ext uri="{FF2B5EF4-FFF2-40B4-BE49-F238E27FC236}">
                <a16:creationId xmlns:a16="http://schemas.microsoft.com/office/drawing/2014/main" id="{B4FFEA16-C6AF-E247-93B9-AF6EF19D22F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-2807592" y="2807592"/>
            <a:ext cx="6857998" cy="1242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0159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tsikko 1">
            <a:extLst>
              <a:ext uri="{FF2B5EF4-FFF2-40B4-BE49-F238E27FC236}">
                <a16:creationId xmlns:a16="http://schemas.microsoft.com/office/drawing/2014/main" id="{6F411720-0AE6-4557-A4F0-AD02B3C3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5606715"/>
            <a:ext cx="8941115" cy="1028324"/>
          </a:xfrm>
        </p:spPr>
        <p:txBody>
          <a:bodyPr>
            <a:noAutofit/>
          </a:bodyPr>
          <a:lstStyle/>
          <a:p>
            <a:r>
              <a:rPr lang="fi-FI" sz="1800" dirty="0"/>
              <a:t>Haataja, Mira (2016) Kaikukortti-kysely – Kaikukortin haltijoiden ja Kaikukortti-kumppaneiden kokemuksia Kaikukortti-toiminnasta sekä kehittämisideoita. Espoon Kaikukortti-kokeilu 1.4.–31.12.2015. Kulttuuria kaikille -palvelun julkaisuja 4/2016. Kulttuuria kaikille -palvelu / Yhdenvertaisen kulttuurin puolesta ry. 1. painos.</a:t>
            </a:r>
            <a:br>
              <a:rPr lang="fi-FI" sz="1800" dirty="0"/>
            </a:br>
            <a:br>
              <a:rPr lang="fi-FI" sz="1800" dirty="0"/>
            </a:br>
            <a:r>
              <a:rPr lang="fi-FI" sz="1800" dirty="0"/>
              <a:t>Haataja, Mira (2018a) Kaikukortti-kysely Kainuussa – Kaikukortin haltijoiden ja Kaikukortti-kumppaneiden kokemuksia Kaikukortti-kokeilusta Kainuussa vuonna 2016 sekä kehittämisideoita. Kulttuuria kaikille -palvelun julkaisuja 2/2018. Kulttuuria kaikille -palvelu / Yhdenvertaisen kulttuurin puolesta ry. 1. painos.</a:t>
            </a:r>
            <a:br>
              <a:rPr lang="fi-FI" sz="1800" dirty="0"/>
            </a:br>
            <a:br>
              <a:rPr lang="fi-FI" sz="1800" dirty="0"/>
            </a:br>
            <a:r>
              <a:rPr lang="fi-FI" sz="1800" dirty="0"/>
              <a:t>Haataja, Mira (2018b) Kaikukortti-kysely 2 Kainuussa – Kaikukortin haltijoiden ja Kaikukortti-kumppaneiden kokemuksia Kaikukortti-kokeilusta Kainuussa vuonna 2017 sekä kehittämisideoita. Kulttuuria kaikille -palvelun julkaisuja 4/2018. Kulttuuria kaikille -palvelu / Yhdenvertaisen kulttuurin puolesta ry. 1. painos.</a:t>
            </a:r>
            <a:br>
              <a:rPr lang="fi-FI" sz="1800" dirty="0"/>
            </a:br>
            <a:br>
              <a:rPr lang="fi-FI" sz="1800" dirty="0"/>
            </a:br>
            <a:r>
              <a:rPr lang="fi-FI" sz="1800" dirty="0"/>
              <a:t>Linnapuomi, Aura (tulossa) Kaikukortti-kysely 2 Espoossa – Kaikukortin haltijoiden ja Kaikukortti-kumppaneiden kokemuksia Kaikukortti-toiminnasta Espoossa vuonna 2016 sekä kehittämisideoita. Kulttuuria kaikille -palvelun julkaisuja, Kulttuuria kaikille -palvelu / Yhdenvertaisen kulttuurin puolesta ry. </a:t>
            </a:r>
            <a:br>
              <a:rPr lang="fi-FI" sz="1800" dirty="0"/>
            </a:br>
            <a:br>
              <a:rPr lang="fi-FI" sz="1800" dirty="0"/>
            </a:br>
            <a:r>
              <a:rPr lang="fi" sz="1800" b="1" dirty="0">
                <a:latin typeface="Calibri"/>
                <a:ea typeface="Calibri"/>
                <a:cs typeface="Calibri"/>
                <a:sym typeface="Calibri"/>
              </a:rPr>
              <a:t>Kyselyraportit ovat saatavilla Kulttuuria kaikille -palvelun verkkosivuilla julkaisusarjassa: </a:t>
            </a:r>
            <a:r>
              <a:rPr lang="fi-FI" sz="18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www.kulttuuriakaikille.fi</a:t>
            </a:r>
            <a:r>
              <a:rPr lang="fi-FI" sz="18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fi-FI" sz="18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tietoa_meista_julkaisut_julkaisusarja</a:t>
            </a:r>
            <a:endParaRPr lang="fi-FI" altLang="sv-FI" sz="1800" dirty="0"/>
          </a:p>
        </p:txBody>
      </p:sp>
      <p:pic>
        <p:nvPicPr>
          <p:cNvPr id="57347" name="Kuva 3">
            <a:extLst>
              <a:ext uri="{FF2B5EF4-FFF2-40B4-BE49-F238E27FC236}">
                <a16:creationId xmlns:a16="http://schemas.microsoft.com/office/drawing/2014/main" id="{AB6EA893-0EE5-465E-BE43-3DBDB98BE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239837"/>
            <a:ext cx="286107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hape 400">
            <a:extLst>
              <a:ext uri="{FF2B5EF4-FFF2-40B4-BE49-F238E27FC236}">
                <a16:creationId xmlns:a16="http://schemas.microsoft.com/office/drawing/2014/main" id="{B4FFEA16-C6AF-E247-93B9-AF6EF19D22F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-2807592" y="2807592"/>
            <a:ext cx="6857998" cy="124281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87E4353C-4199-9F45-AA2E-34CCD45DD5C3}"/>
              </a:ext>
            </a:extLst>
          </p:cNvPr>
          <p:cNvSpPr txBox="1"/>
          <p:nvPr/>
        </p:nvSpPr>
        <p:spPr>
          <a:xfrm>
            <a:off x="5751095" y="239837"/>
            <a:ext cx="336117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altLang="sv-FI" sz="2400" b="1" dirty="0"/>
              <a:t>Lue lisää, kyselyraportit: </a:t>
            </a:r>
            <a:br>
              <a:rPr lang="fi-FI" altLang="sv-FI" sz="1600" dirty="0"/>
            </a:br>
            <a:br>
              <a:rPr lang="fi-FI" altLang="sv-FI" sz="1600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335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82EE59FF55D0D448F9C098B3EFB1E1A" ma:contentTypeVersion="8" ma:contentTypeDescription="Luo uusi asiakirja." ma:contentTypeScope="" ma:versionID="23fd0af66b1b071553ce5074b6a99912">
  <xsd:schema xmlns:xsd="http://www.w3.org/2001/XMLSchema" xmlns:xs="http://www.w3.org/2001/XMLSchema" xmlns:p="http://schemas.microsoft.com/office/2006/metadata/properties" xmlns:ns2="52fd1b39-61b7-4fcc-b001-81ba11530799" xmlns:ns3="791a930e-db6a-4b5d-a775-47fb761d9999" targetNamespace="http://schemas.microsoft.com/office/2006/metadata/properties" ma:root="true" ma:fieldsID="d6ecce0d019a541699b7c3dab8ae0dbc" ns2:_="" ns3:_="">
    <xsd:import namespace="52fd1b39-61b7-4fcc-b001-81ba11530799"/>
    <xsd:import namespace="791a930e-db6a-4b5d-a775-47fb761d99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fd1b39-61b7-4fcc-b001-81ba115307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1a930e-db6a-4b5d-a775-47fb761d999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91a930e-db6a-4b5d-a775-47fb761d999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4340A22-3194-413F-AA51-DC60220B8E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fd1b39-61b7-4fcc-b001-81ba11530799"/>
    <ds:schemaRef ds:uri="791a930e-db6a-4b5d-a775-47fb761d99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E89F9C-2118-4F41-B9C3-165ED4A786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1FD14B-9B30-4A5D-B7D6-F2CB10BE5EB5}"/>
</file>

<file path=docProps/app.xml><?xml version="1.0" encoding="utf-8"?>
<Properties xmlns="http://schemas.openxmlformats.org/officeDocument/2006/extended-properties" xmlns:vt="http://schemas.openxmlformats.org/officeDocument/2006/docPropsVTypes">
  <TotalTime>12994</TotalTime>
  <Words>833</Words>
  <Application>Microsoft Macintosh PowerPoint</Application>
  <PresentationFormat>Laajakuva</PresentationFormat>
  <Paragraphs>80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Symbol</vt:lpstr>
      <vt:lpstr>Times New Roman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Kortinhaltijoiden kyselyt, sanottua</vt:lpstr>
      <vt:lpstr>Kaikukortista sanottua, kortinjakajat:</vt:lpstr>
      <vt:lpstr>Kaikukortista sanottua,  kulttuurikohteiden työntekijät: </vt:lpstr>
      <vt:lpstr>Haataja, Mira (2016) Kaikukortti-kysely – Kaikukortin haltijoiden ja Kaikukortti-kumppaneiden kokemuksia Kaikukortti-toiminnasta sekä kehittämisideoita. Espoon Kaikukortti-kokeilu 1.4.–31.12.2015. Kulttuuria kaikille -palvelun julkaisuja 4/2016. Kulttuuria kaikille -palvelu / Yhdenvertaisen kulttuurin puolesta ry. 1. painos.  Haataja, Mira (2018a) Kaikukortti-kysely Kainuussa – Kaikukortin haltijoiden ja Kaikukortti-kumppaneiden kokemuksia Kaikukortti-kokeilusta Kainuussa vuonna 2016 sekä kehittämisideoita. Kulttuuria kaikille -palvelun julkaisuja 2/2018. Kulttuuria kaikille -palvelu / Yhdenvertaisen kulttuurin puolesta ry. 1. painos.  Haataja, Mira (2018b) Kaikukortti-kysely 2 Kainuussa – Kaikukortin haltijoiden ja Kaikukortti-kumppaneiden kokemuksia Kaikukortti-kokeilusta Kainuussa vuonna 2017 sekä kehittämisideoita. Kulttuuria kaikille -palvelun julkaisuja 4/2018. Kulttuuria kaikille -palvelu / Yhdenvertaisen kulttuurin puolesta ry. 1. painos.  Linnapuomi, Aura (tulossa) Kaikukortti-kysely 2 Espoossa – Kaikukortin haltijoiden ja Kaikukortti-kumppaneiden kokemuksia Kaikukortti-toiminnasta Espoossa vuonna 2016 sekä kehittämisideoita. Kulttuuria kaikille -palvelun julkaisuja, Kulttuuria kaikille -palvelu / Yhdenvertaisen kulttuurin puolesta ry.   Kyselyraportit ovat saatavilla Kulttuuria kaikille -palvelun verkkosivuilla julkaisusarjassa: www.kulttuuriakaikille.fi/tietoa_meista_julkaisut_julkaisusarja</vt:lpstr>
      <vt:lpstr>Lisätietoa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for all of us</dc:title>
  <dc:creator>Aura Linnapuomi</dc:creator>
  <cp:lastModifiedBy>Mira Haataja</cp:lastModifiedBy>
  <cp:revision>829</cp:revision>
  <cp:lastPrinted>2018-04-06T11:47:38Z</cp:lastPrinted>
  <dcterms:created xsi:type="dcterms:W3CDTF">2014-04-07T10:27:56Z</dcterms:created>
  <dcterms:modified xsi:type="dcterms:W3CDTF">2018-10-12T08:48:48Z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0x010100882EE59FF55D0D448F9C098B3EFB1E1A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TemplateUrl">
    <vt:lpwstr/>
  </property>
  <property fmtid="{D5CDD505-2E9C-101B-9397-08002B2CF9AE}" pid="8" name="ComplianceAssetId">
    <vt:lpwstr/>
  </property>
</Properties>
</file>